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xls" ContentType="application/vnd.ms-excel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</p:sldMasterIdLst>
  <p:notesMasterIdLst>
    <p:notesMasterId r:id="rId64"/>
  </p:notesMasterIdLst>
  <p:sldIdLst>
    <p:sldId id="256" r:id="rId2"/>
    <p:sldId id="370" r:id="rId3"/>
    <p:sldId id="357" r:id="rId4"/>
    <p:sldId id="358" r:id="rId5"/>
    <p:sldId id="359" r:id="rId6"/>
    <p:sldId id="258" r:id="rId7"/>
    <p:sldId id="360" r:id="rId8"/>
    <p:sldId id="259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5" r:id="rId17"/>
    <p:sldId id="293" r:id="rId18"/>
    <p:sldId id="294" r:id="rId19"/>
    <p:sldId id="298" r:id="rId20"/>
    <p:sldId id="297" r:id="rId21"/>
    <p:sldId id="371" r:id="rId22"/>
    <p:sldId id="312" r:id="rId23"/>
    <p:sldId id="313" r:id="rId24"/>
    <p:sldId id="299" r:id="rId25"/>
    <p:sldId id="300" r:id="rId26"/>
    <p:sldId id="372" r:id="rId27"/>
    <p:sldId id="374" r:id="rId28"/>
    <p:sldId id="362" r:id="rId29"/>
    <p:sldId id="302" r:id="rId30"/>
    <p:sldId id="303" r:id="rId31"/>
    <p:sldId id="306" r:id="rId32"/>
    <p:sldId id="304" r:id="rId33"/>
    <p:sldId id="305" r:id="rId34"/>
    <p:sldId id="375" r:id="rId35"/>
    <p:sldId id="365" r:id="rId36"/>
    <p:sldId id="369" r:id="rId37"/>
    <p:sldId id="368" r:id="rId38"/>
    <p:sldId id="363" r:id="rId39"/>
    <p:sldId id="364" r:id="rId40"/>
    <p:sldId id="327" r:id="rId41"/>
    <p:sldId id="328" r:id="rId42"/>
    <p:sldId id="329" r:id="rId43"/>
    <p:sldId id="330" r:id="rId44"/>
    <p:sldId id="331" r:id="rId45"/>
    <p:sldId id="332" r:id="rId46"/>
    <p:sldId id="333" r:id="rId47"/>
    <p:sldId id="355" r:id="rId48"/>
    <p:sldId id="356" r:id="rId49"/>
    <p:sldId id="334" r:id="rId50"/>
    <p:sldId id="336" r:id="rId51"/>
    <p:sldId id="337" r:id="rId52"/>
    <p:sldId id="338" r:id="rId53"/>
    <p:sldId id="339" r:id="rId54"/>
    <p:sldId id="341" r:id="rId55"/>
    <p:sldId id="349" r:id="rId56"/>
    <p:sldId id="350" r:id="rId57"/>
    <p:sldId id="351" r:id="rId58"/>
    <p:sldId id="352" r:id="rId59"/>
    <p:sldId id="353" r:id="rId60"/>
    <p:sldId id="376" r:id="rId61"/>
    <p:sldId id="377" r:id="rId62"/>
    <p:sldId id="354" r:id="rId6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Rockwell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Rockwell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Rockwell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Rockwell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Rockwell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Rockwell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Rockwell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Rockwell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Rockwell" pitchFamily="18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50" autoAdjust="0"/>
    <p:restoredTop sz="94606" autoAdjust="0"/>
  </p:normalViewPr>
  <p:slideViewPr>
    <p:cSldViewPr snapToGrid="0" snapToObjects="1">
      <p:cViewPr varScale="1">
        <p:scale>
          <a:sx n="92" d="100"/>
          <a:sy n="92" d="100"/>
        </p:scale>
        <p:origin x="-1260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#7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#4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#5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#6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6FE4BF-436A-D74F-8CDA-1C6539DD8509}" type="doc">
      <dgm:prSet loTypeId="urn:microsoft.com/office/officeart/2005/8/layout/vList3#2" loCatId="" qsTypeId="urn:microsoft.com/office/officeart/2005/8/quickstyle/simple4" qsCatId="simple" csTypeId="urn:microsoft.com/office/officeart/2005/8/colors/accent1_5" csCatId="accent1" phldr="1"/>
      <dgm:spPr/>
    </dgm:pt>
    <dgm:pt modelId="{B21B6D1E-E40F-0E40-80A1-1E65F767E8A7}">
      <dgm:prSet phldrT="[Text]"/>
      <dgm:spPr/>
      <dgm:t>
        <a:bodyPr/>
        <a:lstStyle/>
        <a:p>
          <a:r>
            <a:rPr lang="zh-CN" altLang="en-US" b="0" i="0" dirty="0" smtClean="0">
              <a:latin typeface="微软雅黑" pitchFamily="34" charset="-122"/>
              <a:ea typeface="微软雅黑" pitchFamily="34" charset="-122"/>
              <a:cs typeface="Hiragino Sans GB W6"/>
            </a:rPr>
            <a:t>移动系统根本性安全缺陷</a:t>
          </a:r>
          <a:endParaRPr lang="en-US" b="0" i="0" dirty="0">
            <a:latin typeface="微软雅黑" pitchFamily="34" charset="-122"/>
            <a:ea typeface="微软雅黑" pitchFamily="34" charset="-122"/>
            <a:cs typeface="Hiragino Sans GB W6"/>
          </a:endParaRPr>
        </a:p>
      </dgm:t>
    </dgm:pt>
    <dgm:pt modelId="{A0E149EE-0F9C-5B4E-B050-EDA3D0D0413D}" type="parTrans" cxnId="{6B10BE7D-5065-D343-B539-A2FBF99126AD}">
      <dgm:prSet/>
      <dgm:spPr/>
      <dgm:t>
        <a:bodyPr/>
        <a:lstStyle/>
        <a:p>
          <a:endParaRPr lang="en-US"/>
        </a:p>
      </dgm:t>
    </dgm:pt>
    <dgm:pt modelId="{D992AFB1-3DD6-FF4E-AFBF-1A6261D6E6F3}" type="sibTrans" cxnId="{6B10BE7D-5065-D343-B539-A2FBF99126AD}">
      <dgm:prSet/>
      <dgm:spPr/>
      <dgm:t>
        <a:bodyPr/>
        <a:lstStyle/>
        <a:p>
          <a:endParaRPr lang="en-US"/>
        </a:p>
      </dgm:t>
    </dgm:pt>
    <dgm:pt modelId="{1DDFC3A7-DAAE-0544-8C9D-4159EE917937}">
      <dgm:prSet phldrT="[Text]"/>
      <dgm:spPr/>
      <dgm:t>
        <a:bodyPr/>
        <a:lstStyle/>
        <a:p>
          <a:r>
            <a:rPr lang="zh-CN" altLang="en-US" b="0" i="0" dirty="0" smtClean="0">
              <a:latin typeface="微软雅黑" pitchFamily="34" charset="-122"/>
              <a:ea typeface="微软雅黑" pitchFamily="34" charset="-122"/>
              <a:cs typeface="Hiragino Sans GB W6"/>
            </a:rPr>
            <a:t>移动应用开发设计缺陷</a:t>
          </a:r>
          <a:endParaRPr lang="en-US" b="0" i="0" dirty="0">
            <a:latin typeface="微软雅黑" pitchFamily="34" charset="-122"/>
            <a:ea typeface="微软雅黑" pitchFamily="34" charset="-122"/>
            <a:cs typeface="Hiragino Sans GB W6"/>
          </a:endParaRPr>
        </a:p>
      </dgm:t>
    </dgm:pt>
    <dgm:pt modelId="{17867E91-0A8B-C240-9102-5AFF8E8A874C}" type="parTrans" cxnId="{CE4B4083-E764-8348-9644-599D9E10371D}">
      <dgm:prSet/>
      <dgm:spPr/>
      <dgm:t>
        <a:bodyPr/>
        <a:lstStyle/>
        <a:p>
          <a:endParaRPr lang="en-US"/>
        </a:p>
      </dgm:t>
    </dgm:pt>
    <dgm:pt modelId="{9CB7B94A-4745-4344-B172-6498511FD17A}" type="sibTrans" cxnId="{CE4B4083-E764-8348-9644-599D9E10371D}">
      <dgm:prSet/>
      <dgm:spPr/>
      <dgm:t>
        <a:bodyPr/>
        <a:lstStyle/>
        <a:p>
          <a:endParaRPr lang="en-US"/>
        </a:p>
      </dgm:t>
    </dgm:pt>
    <dgm:pt modelId="{51FC999D-B113-E342-832B-28AD31CABDDF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Hiragino Sans GB W6"/>
            </a:rPr>
            <a:t>梆梆移动安全解决方案</a:t>
          </a:r>
          <a:endParaRPr lang="en-US" b="0" i="0" dirty="0">
            <a:solidFill>
              <a:schemeClr val="bg1"/>
            </a:solidFill>
            <a:latin typeface="微软雅黑" pitchFamily="34" charset="-122"/>
            <a:ea typeface="微软雅黑" pitchFamily="34" charset="-122"/>
            <a:cs typeface="Hiragino Sans GB W6"/>
          </a:endParaRPr>
        </a:p>
      </dgm:t>
    </dgm:pt>
    <dgm:pt modelId="{6AEB82B1-FD4D-9A4E-8DF7-07E15131A9AA}" type="parTrans" cxnId="{8DDA47D0-73DC-6941-B9B3-A5A3440AD8E3}">
      <dgm:prSet/>
      <dgm:spPr/>
      <dgm:t>
        <a:bodyPr/>
        <a:lstStyle/>
        <a:p>
          <a:endParaRPr lang="en-US"/>
        </a:p>
      </dgm:t>
    </dgm:pt>
    <dgm:pt modelId="{5663B1C8-C813-6A41-AC5D-7DF39F6B3960}" type="sibTrans" cxnId="{8DDA47D0-73DC-6941-B9B3-A5A3440AD8E3}">
      <dgm:prSet/>
      <dgm:spPr/>
      <dgm:t>
        <a:bodyPr/>
        <a:lstStyle/>
        <a:p>
          <a:endParaRPr lang="en-US"/>
        </a:p>
      </dgm:t>
    </dgm:pt>
    <dgm:pt modelId="{F1BCC5C7-4636-9240-BDA4-BCC58428AE51}" type="pres">
      <dgm:prSet presAssocID="{6D6FE4BF-436A-D74F-8CDA-1C6539DD8509}" presName="linearFlow" presStyleCnt="0">
        <dgm:presLayoutVars>
          <dgm:dir/>
          <dgm:resizeHandles val="exact"/>
        </dgm:presLayoutVars>
      </dgm:prSet>
      <dgm:spPr/>
    </dgm:pt>
    <dgm:pt modelId="{0839D374-607E-D242-998E-34B53780032B}" type="pres">
      <dgm:prSet presAssocID="{B21B6D1E-E40F-0E40-80A1-1E65F767E8A7}" presName="composite" presStyleCnt="0"/>
      <dgm:spPr/>
    </dgm:pt>
    <dgm:pt modelId="{F7C3211F-D553-4F45-A2C4-07219892D9AA}" type="pres">
      <dgm:prSet presAssocID="{B21B6D1E-E40F-0E40-80A1-1E65F767E8A7}" presName="imgShp" presStyleLbl="fgImgPlace1" presStyleIdx="0" presStyleCnt="3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</dgm:spPr>
    </dgm:pt>
    <dgm:pt modelId="{6C6279FE-C227-DA43-9D36-80AB6A2D84BC}" type="pres">
      <dgm:prSet presAssocID="{B21B6D1E-E40F-0E40-80A1-1E65F767E8A7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E7DB00-5503-0A4D-A2DB-2A42FAB75C46}" type="pres">
      <dgm:prSet presAssocID="{D992AFB1-3DD6-FF4E-AFBF-1A6261D6E6F3}" presName="spacing" presStyleCnt="0"/>
      <dgm:spPr/>
    </dgm:pt>
    <dgm:pt modelId="{B75B6FFE-16D2-4F4B-9099-77FBD43B2F1E}" type="pres">
      <dgm:prSet presAssocID="{1DDFC3A7-DAAE-0544-8C9D-4159EE917937}" presName="composite" presStyleCnt="0"/>
      <dgm:spPr/>
    </dgm:pt>
    <dgm:pt modelId="{5E38261E-1D33-1D45-96E7-06EA807F6BC9}" type="pres">
      <dgm:prSet presAssocID="{1DDFC3A7-DAAE-0544-8C9D-4159EE917937}" presName="imgShp" presStyleLbl="fgImgPlace1" presStyleIdx="1" presStyleCnt="3"/>
      <dgm:spPr>
        <a:blipFill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7F01131F-E8A0-7A4A-9C9D-7080602C3F10}" type="pres">
      <dgm:prSet presAssocID="{1DDFC3A7-DAAE-0544-8C9D-4159EE917937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48FA0E-25BA-A846-B47F-7921BA5BD965}" type="pres">
      <dgm:prSet presAssocID="{9CB7B94A-4745-4344-B172-6498511FD17A}" presName="spacing" presStyleCnt="0"/>
      <dgm:spPr/>
    </dgm:pt>
    <dgm:pt modelId="{289DF020-7F52-0F49-9249-E6592ABF8C1C}" type="pres">
      <dgm:prSet presAssocID="{51FC999D-B113-E342-832B-28AD31CABDDF}" presName="composite" presStyleCnt="0"/>
      <dgm:spPr/>
    </dgm:pt>
    <dgm:pt modelId="{B7A1B0E2-31DC-6A47-9DD0-92F7F3A48B00}" type="pres">
      <dgm:prSet presAssocID="{51FC999D-B113-E342-832B-28AD31CABDDF}" presName="imgShp" presStyleLbl="fgImgPlace1" presStyleIdx="2" presStyleCnt="3"/>
      <dgm:spPr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0" b="-20000"/>
          </a:stretch>
        </a:blipFill>
      </dgm:spPr>
    </dgm:pt>
    <dgm:pt modelId="{19726414-2C5C-DB43-BFFB-ED6B594807A4}" type="pres">
      <dgm:prSet presAssocID="{51FC999D-B113-E342-832B-28AD31CABDDF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1B7B9F9-0621-4DF9-AB55-C0FCA198B795}" type="presOf" srcId="{51FC999D-B113-E342-832B-28AD31CABDDF}" destId="{19726414-2C5C-DB43-BFFB-ED6B594807A4}" srcOrd="0" destOrd="0" presId="urn:microsoft.com/office/officeart/2005/8/layout/vList3#2"/>
    <dgm:cxn modelId="{D1E5F28B-4A60-4D9A-854B-8751AD6F1E7C}" type="presOf" srcId="{6D6FE4BF-436A-D74F-8CDA-1C6539DD8509}" destId="{F1BCC5C7-4636-9240-BDA4-BCC58428AE51}" srcOrd="0" destOrd="0" presId="urn:microsoft.com/office/officeart/2005/8/layout/vList3#2"/>
    <dgm:cxn modelId="{8DDA47D0-73DC-6941-B9B3-A5A3440AD8E3}" srcId="{6D6FE4BF-436A-D74F-8CDA-1C6539DD8509}" destId="{51FC999D-B113-E342-832B-28AD31CABDDF}" srcOrd="2" destOrd="0" parTransId="{6AEB82B1-FD4D-9A4E-8DF7-07E15131A9AA}" sibTransId="{5663B1C8-C813-6A41-AC5D-7DF39F6B3960}"/>
    <dgm:cxn modelId="{88356677-5355-4D45-9F14-D3C0547AD22C}" type="presOf" srcId="{1DDFC3A7-DAAE-0544-8C9D-4159EE917937}" destId="{7F01131F-E8A0-7A4A-9C9D-7080602C3F10}" srcOrd="0" destOrd="0" presId="urn:microsoft.com/office/officeart/2005/8/layout/vList3#2"/>
    <dgm:cxn modelId="{6B10BE7D-5065-D343-B539-A2FBF99126AD}" srcId="{6D6FE4BF-436A-D74F-8CDA-1C6539DD8509}" destId="{B21B6D1E-E40F-0E40-80A1-1E65F767E8A7}" srcOrd="0" destOrd="0" parTransId="{A0E149EE-0F9C-5B4E-B050-EDA3D0D0413D}" sibTransId="{D992AFB1-3DD6-FF4E-AFBF-1A6261D6E6F3}"/>
    <dgm:cxn modelId="{CE4B4083-E764-8348-9644-599D9E10371D}" srcId="{6D6FE4BF-436A-D74F-8CDA-1C6539DD8509}" destId="{1DDFC3A7-DAAE-0544-8C9D-4159EE917937}" srcOrd="1" destOrd="0" parTransId="{17867E91-0A8B-C240-9102-5AFF8E8A874C}" sibTransId="{9CB7B94A-4745-4344-B172-6498511FD17A}"/>
    <dgm:cxn modelId="{EB18D837-CB7E-49C0-9554-119AD4953DDC}" type="presOf" srcId="{B21B6D1E-E40F-0E40-80A1-1E65F767E8A7}" destId="{6C6279FE-C227-DA43-9D36-80AB6A2D84BC}" srcOrd="0" destOrd="0" presId="urn:microsoft.com/office/officeart/2005/8/layout/vList3#2"/>
    <dgm:cxn modelId="{5F73A3E5-B03A-4466-BE1E-A4C728FC061C}" type="presParOf" srcId="{F1BCC5C7-4636-9240-BDA4-BCC58428AE51}" destId="{0839D374-607E-D242-998E-34B53780032B}" srcOrd="0" destOrd="0" presId="urn:microsoft.com/office/officeart/2005/8/layout/vList3#2"/>
    <dgm:cxn modelId="{25C223FE-A6C9-45EE-BF11-8670CAF0E35C}" type="presParOf" srcId="{0839D374-607E-D242-998E-34B53780032B}" destId="{F7C3211F-D553-4F45-A2C4-07219892D9AA}" srcOrd="0" destOrd="0" presId="urn:microsoft.com/office/officeart/2005/8/layout/vList3#2"/>
    <dgm:cxn modelId="{BE16329B-0A32-4077-BFD1-C826B70AC3D8}" type="presParOf" srcId="{0839D374-607E-D242-998E-34B53780032B}" destId="{6C6279FE-C227-DA43-9D36-80AB6A2D84BC}" srcOrd="1" destOrd="0" presId="urn:microsoft.com/office/officeart/2005/8/layout/vList3#2"/>
    <dgm:cxn modelId="{91FA8489-B4A7-4CA6-9B44-C52537E3FC3E}" type="presParOf" srcId="{F1BCC5C7-4636-9240-BDA4-BCC58428AE51}" destId="{E9E7DB00-5503-0A4D-A2DB-2A42FAB75C46}" srcOrd="1" destOrd="0" presId="urn:microsoft.com/office/officeart/2005/8/layout/vList3#2"/>
    <dgm:cxn modelId="{81E21D83-2CF2-4CA8-A2AB-3B04E8BDB740}" type="presParOf" srcId="{F1BCC5C7-4636-9240-BDA4-BCC58428AE51}" destId="{B75B6FFE-16D2-4F4B-9099-77FBD43B2F1E}" srcOrd="2" destOrd="0" presId="urn:microsoft.com/office/officeart/2005/8/layout/vList3#2"/>
    <dgm:cxn modelId="{CEA59882-E143-497E-B478-E72474EDD039}" type="presParOf" srcId="{B75B6FFE-16D2-4F4B-9099-77FBD43B2F1E}" destId="{5E38261E-1D33-1D45-96E7-06EA807F6BC9}" srcOrd="0" destOrd="0" presId="urn:microsoft.com/office/officeart/2005/8/layout/vList3#2"/>
    <dgm:cxn modelId="{9AAB50A0-8B8F-465F-939B-9E6EDBE6F3CD}" type="presParOf" srcId="{B75B6FFE-16D2-4F4B-9099-77FBD43B2F1E}" destId="{7F01131F-E8A0-7A4A-9C9D-7080602C3F10}" srcOrd="1" destOrd="0" presId="urn:microsoft.com/office/officeart/2005/8/layout/vList3#2"/>
    <dgm:cxn modelId="{0BC24D34-FA8D-4899-B622-71D96061DE03}" type="presParOf" srcId="{F1BCC5C7-4636-9240-BDA4-BCC58428AE51}" destId="{BC48FA0E-25BA-A846-B47F-7921BA5BD965}" srcOrd="3" destOrd="0" presId="urn:microsoft.com/office/officeart/2005/8/layout/vList3#2"/>
    <dgm:cxn modelId="{CBA4CA94-C040-436E-9F31-B869D6144889}" type="presParOf" srcId="{F1BCC5C7-4636-9240-BDA4-BCC58428AE51}" destId="{289DF020-7F52-0F49-9249-E6592ABF8C1C}" srcOrd="4" destOrd="0" presId="urn:microsoft.com/office/officeart/2005/8/layout/vList3#2"/>
    <dgm:cxn modelId="{2915C038-AF01-4544-B9C9-D2996FBDF03A}" type="presParOf" srcId="{289DF020-7F52-0F49-9249-E6592ABF8C1C}" destId="{B7A1B0E2-31DC-6A47-9DD0-92F7F3A48B00}" srcOrd="0" destOrd="0" presId="urn:microsoft.com/office/officeart/2005/8/layout/vList3#2"/>
    <dgm:cxn modelId="{97889FC3-9D53-4478-A143-4916D578E9F0}" type="presParOf" srcId="{289DF020-7F52-0F49-9249-E6592ABF8C1C}" destId="{19726414-2C5C-DB43-BFFB-ED6B594807A4}" srcOrd="1" destOrd="0" presId="urn:microsoft.com/office/officeart/2005/8/layout/vList3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F866EA4-28EB-AA4A-BE14-25432D8C95AA}" type="doc">
      <dgm:prSet loTypeId="urn:microsoft.com/office/officeart/2008/layout/PictureStrips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E5C679-ECDD-B448-BA63-D79777A3697C}">
      <dgm:prSet phldrT="[Text]" custT="1"/>
      <dgm:spPr/>
      <dgm:t>
        <a:bodyPr/>
        <a:lstStyle/>
        <a:p>
          <a:pPr algn="l"/>
          <a:r>
            <a:rPr lang="zh-CN" altLang="en-US" sz="1600" b="0" i="0" dirty="0" smtClean="0">
              <a:latin typeface="微软雅黑" pitchFamily="34" charset="-122"/>
              <a:ea typeface="微软雅黑" pitchFamily="34" charset="-122"/>
              <a:cs typeface="Hiragino Sans GB W3"/>
            </a:rPr>
            <a:t>保护本地存储的卡号信息</a:t>
          </a:r>
        </a:p>
        <a:p>
          <a:pPr algn="l"/>
          <a:r>
            <a:rPr lang="zh-CN" altLang="en-US" sz="1600" b="0" i="0" dirty="0" smtClean="0">
              <a:latin typeface="微软雅黑" pitchFamily="34" charset="-122"/>
              <a:ea typeface="微软雅黑" pitchFamily="34" charset="-122"/>
              <a:cs typeface="Hiragino Sans GB W3"/>
            </a:rPr>
            <a:t>保护本地存储的帐户名信息</a:t>
          </a:r>
        </a:p>
        <a:p>
          <a:pPr algn="l"/>
          <a:r>
            <a:rPr lang="zh-CN" altLang="en-US" sz="1600" b="0" i="0" dirty="0" smtClean="0">
              <a:latin typeface="微软雅黑" pitchFamily="34" charset="-122"/>
              <a:ea typeface="微软雅黑" pitchFamily="34" charset="-122"/>
              <a:cs typeface="Hiragino Sans GB W3"/>
            </a:rPr>
            <a:t>保护网络连接</a:t>
          </a:r>
          <a:r>
            <a:rPr lang="en-US" altLang="zh-CN" sz="1600" b="0" i="0" dirty="0" smtClean="0">
              <a:latin typeface="微软雅黑" pitchFamily="34" charset="-122"/>
              <a:ea typeface="微软雅黑" pitchFamily="34" charset="-122"/>
              <a:cs typeface="Hiragino Sans GB W3"/>
            </a:rPr>
            <a:t>Cookie</a:t>
          </a:r>
          <a:r>
            <a:rPr lang="zh-CN" altLang="en-US" sz="1600" b="0" i="0" dirty="0" smtClean="0">
              <a:latin typeface="微软雅黑" pitchFamily="34" charset="-122"/>
              <a:ea typeface="微软雅黑" pitchFamily="34" charset="-122"/>
              <a:cs typeface="Hiragino Sans GB W3"/>
            </a:rPr>
            <a:t>文件</a:t>
          </a:r>
        </a:p>
      </dgm:t>
    </dgm:pt>
    <dgm:pt modelId="{06E7FA6A-732D-2240-90DE-08EF7302AF2E}" type="parTrans" cxnId="{061FE59F-DDF4-8E42-BBB6-5881C05758F6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9D0A2366-DDFA-FB4A-B0CF-C00962D7BB46}" type="sibTrans" cxnId="{061FE59F-DDF4-8E42-BBB6-5881C05758F6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2FC4B648-AC30-894B-8FE0-F080F7C1D516}">
      <dgm:prSet phldrT="[Text]" custT="1"/>
      <dgm:spPr/>
      <dgm:t>
        <a:bodyPr/>
        <a:lstStyle/>
        <a:p>
          <a:r>
            <a:rPr lang="zh-CN" altLang="en-US" sz="1600" b="0" i="0" dirty="0" smtClean="0">
              <a:latin typeface="微软雅黑" pitchFamily="34" charset="-122"/>
              <a:ea typeface="微软雅黑" pitchFamily="34" charset="-122"/>
              <a:cs typeface="Hiragino Sans GB W3"/>
            </a:rPr>
            <a:t>保护内存中临时存在的交易信息</a:t>
          </a:r>
        </a:p>
        <a:p>
          <a:r>
            <a:rPr lang="zh-CN" altLang="en-US" sz="1600" b="0" i="0" dirty="0" smtClean="0">
              <a:latin typeface="微软雅黑" pitchFamily="34" charset="-122"/>
              <a:ea typeface="微软雅黑" pitchFamily="34" charset="-122"/>
              <a:cs typeface="Hiragino Sans GB W3"/>
            </a:rPr>
            <a:t>保护内存中临时存在的资金帐户信息</a:t>
          </a:r>
          <a:endParaRPr lang="en-US" sz="1600" b="0" i="0" dirty="0">
            <a:latin typeface="微软雅黑" pitchFamily="34" charset="-122"/>
            <a:ea typeface="微软雅黑" pitchFamily="34" charset="-122"/>
            <a:cs typeface="Hiragino Sans GB W3"/>
          </a:endParaRPr>
        </a:p>
      </dgm:t>
    </dgm:pt>
    <dgm:pt modelId="{BB45020A-271F-3947-859E-EA188AE57DFE}" type="parTrans" cxnId="{1FD2A881-928A-D244-AE80-36465F892AC3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A0D76E28-6C15-6841-BE55-9C89756DE68D}" type="sibTrans" cxnId="{1FD2A881-928A-D244-AE80-36465F892AC3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B7239894-1293-DE43-9BF4-E5B2BA4E9193}">
      <dgm:prSet phldrT="[Text]" custT="1"/>
      <dgm:spPr/>
      <dgm:t>
        <a:bodyPr/>
        <a:lstStyle/>
        <a:p>
          <a:r>
            <a:rPr lang="zh-CN" altLang="en-US" sz="1600" b="0" i="0" dirty="0" smtClean="0">
              <a:latin typeface="微软雅黑" pitchFamily="34" charset="-122"/>
              <a:ea typeface="微软雅黑" pitchFamily="34" charset="-122"/>
              <a:cs typeface="Hiragino Sans GB W3"/>
            </a:rPr>
            <a:t>保护与用户相关的配置信息</a:t>
          </a:r>
        </a:p>
        <a:p>
          <a:r>
            <a:rPr lang="zh-CN" altLang="en-US" sz="1600" b="0" i="0" dirty="0" smtClean="0">
              <a:latin typeface="微软雅黑" pitchFamily="34" charset="-122"/>
              <a:ea typeface="微软雅黑" pitchFamily="34" charset="-122"/>
              <a:cs typeface="Hiragino Sans GB W3"/>
            </a:rPr>
            <a:t>保护用户在本地保存的业务相关信息</a:t>
          </a:r>
        </a:p>
        <a:p>
          <a:r>
            <a:rPr lang="zh-CN" altLang="en-US" sz="1600" b="0" i="0" dirty="0" smtClean="0">
              <a:latin typeface="微软雅黑" pitchFamily="34" charset="-122"/>
              <a:ea typeface="微软雅黑" pitchFamily="34" charset="-122"/>
              <a:cs typeface="Hiragino Sans GB W3"/>
            </a:rPr>
            <a:t>保护用户登记的个人信息</a:t>
          </a:r>
        </a:p>
        <a:p>
          <a:r>
            <a:rPr lang="zh-CN" altLang="en-US" sz="1600" b="0" i="0" dirty="0" smtClean="0">
              <a:latin typeface="微软雅黑" pitchFamily="34" charset="-122"/>
              <a:ea typeface="微软雅黑" pitchFamily="34" charset="-122"/>
              <a:cs typeface="Hiragino Sans GB W3"/>
            </a:rPr>
            <a:t>其它任何允许用户保存在本地的信息</a:t>
          </a:r>
          <a:endParaRPr lang="en-US" sz="1600" b="0" i="0" dirty="0">
            <a:latin typeface="微软雅黑" pitchFamily="34" charset="-122"/>
            <a:ea typeface="微软雅黑" pitchFamily="34" charset="-122"/>
            <a:cs typeface="Hiragino Sans GB W3"/>
          </a:endParaRPr>
        </a:p>
      </dgm:t>
    </dgm:pt>
    <dgm:pt modelId="{EBB21F51-A52A-A14A-A69C-7E17C0D86B7F}" type="parTrans" cxnId="{02F9A729-4F04-7A44-AD7F-DFB0BA7595AF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54198586-18EF-D34F-99DE-A88943A93A0B}" type="sibTrans" cxnId="{02F9A729-4F04-7A44-AD7F-DFB0BA7595AF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CE3992B9-7E11-EF4B-8E4D-AC727C395025}" type="pres">
      <dgm:prSet presAssocID="{8F866EA4-28EB-AA4A-BE14-25432D8C95A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147FA11-1CF5-3142-B445-B3F39FC81EE5}" type="pres">
      <dgm:prSet presAssocID="{EBE5C679-ECDD-B448-BA63-D79777A3697C}" presName="composite" presStyleCnt="0"/>
      <dgm:spPr/>
    </dgm:pt>
    <dgm:pt modelId="{ADA4B695-1A5F-5D43-91ED-3C9E2CEA96BB}" type="pres">
      <dgm:prSet presAssocID="{EBE5C679-ECDD-B448-BA63-D79777A3697C}" presName="rect1" presStyleLbl="trAlignAcc1" presStyleIdx="0" presStyleCnt="3" custScaleX="101438" custScaleY="724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DE2293-1125-0F4B-9887-1820E2E5AD0A}" type="pres">
      <dgm:prSet presAssocID="{EBE5C679-ECDD-B448-BA63-D79777A3697C}" presName="rect2" presStyleLbl="fgImgPlace1" presStyleIdx="0" presStyleCnt="3" custScaleX="119521" custScaleY="45409" custLinFactNeighborX="-30120" custLinFactNeighborY="8520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  <dgm:t>
        <a:bodyPr/>
        <a:lstStyle/>
        <a:p>
          <a:endParaRPr lang="zh-CN" altLang="en-US"/>
        </a:p>
      </dgm:t>
    </dgm:pt>
    <dgm:pt modelId="{80E203D2-17F0-8D4A-80C5-E784C936B89A}" type="pres">
      <dgm:prSet presAssocID="{9D0A2366-DDFA-FB4A-B0CF-C00962D7BB46}" presName="sibTrans" presStyleCnt="0"/>
      <dgm:spPr/>
    </dgm:pt>
    <dgm:pt modelId="{26E471D2-913E-C441-9B3F-7434E1B8F52E}" type="pres">
      <dgm:prSet presAssocID="{2FC4B648-AC30-894B-8FE0-F080F7C1D516}" presName="composite" presStyleCnt="0"/>
      <dgm:spPr/>
    </dgm:pt>
    <dgm:pt modelId="{5AAB2051-60D0-E645-AD67-8B73C0D2A0D5}" type="pres">
      <dgm:prSet presAssocID="{2FC4B648-AC30-894B-8FE0-F080F7C1D516}" presName="rect1" presStyleLbl="trAlignAcc1" presStyleIdx="1" presStyleCnt="3" custScaleX="101626" custScaleY="55609" custLinFactNeighborX="10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6D36A3-2B50-4049-82F1-6126C8B83DE3}" type="pres">
      <dgm:prSet presAssocID="{2FC4B648-AC30-894B-8FE0-F080F7C1D516}" presName="rect2" presStyleLbl="fgImgPlace1" presStyleIdx="1" presStyleCnt="3" custScaleX="101120" custScaleY="38385" custLinFactNeighborX="-14373" custLinFactNeighborY="10677"/>
      <dgm:spPr>
        <a:blipFill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0" b="-40000"/>
          </a:stretch>
        </a:blipFill>
      </dgm:spPr>
      <dgm:t>
        <a:bodyPr/>
        <a:lstStyle/>
        <a:p>
          <a:endParaRPr lang="zh-CN" altLang="en-US"/>
        </a:p>
      </dgm:t>
    </dgm:pt>
    <dgm:pt modelId="{47AD30C2-5958-3D4F-8C53-6203756789A1}" type="pres">
      <dgm:prSet presAssocID="{A0D76E28-6C15-6841-BE55-9C89756DE68D}" presName="sibTrans" presStyleCnt="0"/>
      <dgm:spPr/>
    </dgm:pt>
    <dgm:pt modelId="{8117F976-360B-A246-BF55-9651BAA2C4EB}" type="pres">
      <dgm:prSet presAssocID="{B7239894-1293-DE43-9BF4-E5B2BA4E9193}" presName="composite" presStyleCnt="0"/>
      <dgm:spPr/>
    </dgm:pt>
    <dgm:pt modelId="{7F8E71C2-485A-5942-B16B-31ED091D6920}" type="pres">
      <dgm:prSet presAssocID="{B7239894-1293-DE43-9BF4-E5B2BA4E9193}" presName="rect1" presStyleLbl="trAlignAcc1" presStyleIdx="2" presStyleCnt="3" custScaleX="100861" custScaleY="86585" custLinFactNeighborX="-87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149CCB-0609-5641-9EC9-A74DA078A7BF}" type="pres">
      <dgm:prSet presAssocID="{B7239894-1293-DE43-9BF4-E5B2BA4E9193}" presName="rect2" presStyleLbl="fgImgPlace1" presStyleIdx="2" presStyleCnt="3" custScaleX="127483" custScaleY="47014" custLinFactNeighborX="-18294" custLinFactNeighborY="9616"/>
      <dgm:spPr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  <dgm:t>
        <a:bodyPr/>
        <a:lstStyle/>
        <a:p>
          <a:endParaRPr lang="zh-CN" altLang="en-US"/>
        </a:p>
      </dgm:t>
    </dgm:pt>
  </dgm:ptLst>
  <dgm:cxnLst>
    <dgm:cxn modelId="{32276CCA-2C92-4E73-A284-7C71ACBEDF1C}" type="presOf" srcId="{B7239894-1293-DE43-9BF4-E5B2BA4E9193}" destId="{7F8E71C2-485A-5942-B16B-31ED091D6920}" srcOrd="0" destOrd="0" presId="urn:microsoft.com/office/officeart/2008/layout/PictureStrips"/>
    <dgm:cxn modelId="{2DEE5A2D-9614-4BA4-8EB4-DC0EC6260290}" type="presOf" srcId="{2FC4B648-AC30-894B-8FE0-F080F7C1D516}" destId="{5AAB2051-60D0-E645-AD67-8B73C0D2A0D5}" srcOrd="0" destOrd="0" presId="urn:microsoft.com/office/officeart/2008/layout/PictureStrips"/>
    <dgm:cxn modelId="{13593740-767C-4662-BEC2-104938CD997C}" type="presOf" srcId="{EBE5C679-ECDD-B448-BA63-D79777A3697C}" destId="{ADA4B695-1A5F-5D43-91ED-3C9E2CEA96BB}" srcOrd="0" destOrd="0" presId="urn:microsoft.com/office/officeart/2008/layout/PictureStrips"/>
    <dgm:cxn modelId="{061FE59F-DDF4-8E42-BBB6-5881C05758F6}" srcId="{8F866EA4-28EB-AA4A-BE14-25432D8C95AA}" destId="{EBE5C679-ECDD-B448-BA63-D79777A3697C}" srcOrd="0" destOrd="0" parTransId="{06E7FA6A-732D-2240-90DE-08EF7302AF2E}" sibTransId="{9D0A2366-DDFA-FB4A-B0CF-C00962D7BB46}"/>
    <dgm:cxn modelId="{1FD2A881-928A-D244-AE80-36465F892AC3}" srcId="{8F866EA4-28EB-AA4A-BE14-25432D8C95AA}" destId="{2FC4B648-AC30-894B-8FE0-F080F7C1D516}" srcOrd="1" destOrd="0" parTransId="{BB45020A-271F-3947-859E-EA188AE57DFE}" sibTransId="{A0D76E28-6C15-6841-BE55-9C89756DE68D}"/>
    <dgm:cxn modelId="{E14FECEB-6F28-429D-9F62-392EC007CB6B}" type="presOf" srcId="{8F866EA4-28EB-AA4A-BE14-25432D8C95AA}" destId="{CE3992B9-7E11-EF4B-8E4D-AC727C395025}" srcOrd="0" destOrd="0" presId="urn:microsoft.com/office/officeart/2008/layout/PictureStrips"/>
    <dgm:cxn modelId="{02F9A729-4F04-7A44-AD7F-DFB0BA7595AF}" srcId="{8F866EA4-28EB-AA4A-BE14-25432D8C95AA}" destId="{B7239894-1293-DE43-9BF4-E5B2BA4E9193}" srcOrd="2" destOrd="0" parTransId="{EBB21F51-A52A-A14A-A69C-7E17C0D86B7F}" sibTransId="{54198586-18EF-D34F-99DE-A88943A93A0B}"/>
    <dgm:cxn modelId="{54EBD91D-613C-436B-885B-E4B3EFB1E815}" type="presParOf" srcId="{CE3992B9-7E11-EF4B-8E4D-AC727C395025}" destId="{5147FA11-1CF5-3142-B445-B3F39FC81EE5}" srcOrd="0" destOrd="0" presId="urn:microsoft.com/office/officeart/2008/layout/PictureStrips"/>
    <dgm:cxn modelId="{75C59C1D-3C23-4860-81EB-14D905828544}" type="presParOf" srcId="{5147FA11-1CF5-3142-B445-B3F39FC81EE5}" destId="{ADA4B695-1A5F-5D43-91ED-3C9E2CEA96BB}" srcOrd="0" destOrd="0" presId="urn:microsoft.com/office/officeart/2008/layout/PictureStrips"/>
    <dgm:cxn modelId="{D732756B-0A95-4328-9903-2D5DD10A20D2}" type="presParOf" srcId="{5147FA11-1CF5-3142-B445-B3F39FC81EE5}" destId="{49DE2293-1125-0F4B-9887-1820E2E5AD0A}" srcOrd="1" destOrd="0" presId="urn:microsoft.com/office/officeart/2008/layout/PictureStrips"/>
    <dgm:cxn modelId="{D5D9901E-8DD1-413B-8F24-4E0560A1B085}" type="presParOf" srcId="{CE3992B9-7E11-EF4B-8E4D-AC727C395025}" destId="{80E203D2-17F0-8D4A-80C5-E784C936B89A}" srcOrd="1" destOrd="0" presId="urn:microsoft.com/office/officeart/2008/layout/PictureStrips"/>
    <dgm:cxn modelId="{B4041806-A696-4789-B3A8-5FF8753180BB}" type="presParOf" srcId="{CE3992B9-7E11-EF4B-8E4D-AC727C395025}" destId="{26E471D2-913E-C441-9B3F-7434E1B8F52E}" srcOrd="2" destOrd="0" presId="urn:microsoft.com/office/officeart/2008/layout/PictureStrips"/>
    <dgm:cxn modelId="{BA767D6B-CA48-4B46-8A68-B035A9D884EB}" type="presParOf" srcId="{26E471D2-913E-C441-9B3F-7434E1B8F52E}" destId="{5AAB2051-60D0-E645-AD67-8B73C0D2A0D5}" srcOrd="0" destOrd="0" presId="urn:microsoft.com/office/officeart/2008/layout/PictureStrips"/>
    <dgm:cxn modelId="{72F578A3-2A38-49A6-8BFF-8A46217665B8}" type="presParOf" srcId="{26E471D2-913E-C441-9B3F-7434E1B8F52E}" destId="{006D36A3-2B50-4049-82F1-6126C8B83DE3}" srcOrd="1" destOrd="0" presId="urn:microsoft.com/office/officeart/2008/layout/PictureStrips"/>
    <dgm:cxn modelId="{3357C0F6-A83D-4422-AB2A-A7FDCF0D8BCA}" type="presParOf" srcId="{CE3992B9-7E11-EF4B-8E4D-AC727C395025}" destId="{47AD30C2-5958-3D4F-8C53-6203756789A1}" srcOrd="3" destOrd="0" presId="urn:microsoft.com/office/officeart/2008/layout/PictureStrips"/>
    <dgm:cxn modelId="{EAF91847-F552-404D-BAC4-8A02DCB19B65}" type="presParOf" srcId="{CE3992B9-7E11-EF4B-8E4D-AC727C395025}" destId="{8117F976-360B-A246-BF55-9651BAA2C4EB}" srcOrd="4" destOrd="0" presId="urn:microsoft.com/office/officeart/2008/layout/PictureStrips"/>
    <dgm:cxn modelId="{403D9C83-DA46-4BC6-B3D0-10A21E25E9DB}" type="presParOf" srcId="{8117F976-360B-A246-BF55-9651BAA2C4EB}" destId="{7F8E71C2-485A-5942-B16B-31ED091D6920}" srcOrd="0" destOrd="0" presId="urn:microsoft.com/office/officeart/2008/layout/PictureStrips"/>
    <dgm:cxn modelId="{C99EA12D-1DE9-4E9A-948E-899A3B2BE0AB}" type="presParOf" srcId="{8117F976-360B-A246-BF55-9651BAA2C4EB}" destId="{CD149CCB-0609-5641-9EC9-A74DA078A7BF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2EF7638-F051-7D41-A08D-12979BD5B9E9}" type="doc">
      <dgm:prSet loTypeId="urn:microsoft.com/office/officeart/2005/8/layout/chevron2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B7CFCED4-5E95-3941-83C6-DEEE05A6EA6E}">
      <dgm:prSet phldrT="[Text]" custT="1"/>
      <dgm:spPr/>
      <dgm:t>
        <a:bodyPr/>
        <a:lstStyle/>
        <a:p>
          <a:r>
            <a:rPr lang="zh-CN" altLang="en-US" sz="1600" b="0" i="0" dirty="0" smtClean="0">
              <a:latin typeface="微软雅黑" pitchFamily="34" charset="-122"/>
              <a:ea typeface="微软雅黑" pitchFamily="34" charset="-122"/>
              <a:cs typeface="Hiragino Sans GB W6"/>
            </a:rPr>
            <a:t>环境准备</a:t>
          </a:r>
          <a:endParaRPr lang="en-US" sz="1600" b="0" i="0" dirty="0">
            <a:latin typeface="微软雅黑" pitchFamily="34" charset="-122"/>
            <a:ea typeface="微软雅黑" pitchFamily="34" charset="-122"/>
            <a:cs typeface="Hiragino Sans GB W6"/>
          </a:endParaRPr>
        </a:p>
      </dgm:t>
    </dgm:pt>
    <dgm:pt modelId="{7C2EACE7-D365-3944-AB29-0F1C25C2C5A0}" type="parTrans" cxnId="{3DA1EC0D-E891-AF4F-882E-65ECAD24A9C7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691612B7-44AE-EB44-B26A-5E482A6E527F}" type="sibTrans" cxnId="{3DA1EC0D-E891-AF4F-882E-65ECAD24A9C7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041265A8-7687-5D48-A438-18B6BBE0554D}">
      <dgm:prSet phldrT="[Text]" custT="1"/>
      <dgm:spPr/>
      <dgm:t>
        <a:bodyPr/>
        <a:lstStyle/>
        <a:p>
          <a:r>
            <a:rPr lang="zh-CN" altLang="en-US" sz="1600" b="0" i="0" dirty="0" smtClean="0">
              <a:latin typeface="微软雅黑" pitchFamily="34" charset="-122"/>
              <a:ea typeface="微软雅黑" pitchFamily="34" charset="-122"/>
              <a:cs typeface="Hiragino Sans GB W3"/>
            </a:rPr>
            <a:t>开发文档</a:t>
          </a:r>
          <a:endParaRPr lang="en-US" sz="1600" b="0" i="0" dirty="0">
            <a:latin typeface="微软雅黑" pitchFamily="34" charset="-122"/>
            <a:ea typeface="微软雅黑" pitchFamily="34" charset="-122"/>
            <a:cs typeface="Hiragino Sans GB W3"/>
          </a:endParaRPr>
        </a:p>
      </dgm:t>
    </dgm:pt>
    <dgm:pt modelId="{418C04F8-16C9-B74A-8E08-E5865A754586}" type="parTrans" cxnId="{5739409D-52EB-7A44-A854-4CDAB324A0A4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AE41677A-0747-7C43-81F1-31A6C98E24B5}" type="sibTrans" cxnId="{5739409D-52EB-7A44-A854-4CDAB324A0A4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E080718C-AC49-E741-ACD4-5DF68B0871BE}">
      <dgm:prSet phldrT="[Text]" custT="1"/>
      <dgm:spPr/>
      <dgm:t>
        <a:bodyPr/>
        <a:lstStyle/>
        <a:p>
          <a:r>
            <a:rPr lang="zh-CN" altLang="en-US" sz="1800" b="0" i="0" dirty="0" smtClean="0">
              <a:latin typeface="微软雅黑" pitchFamily="34" charset="-122"/>
              <a:ea typeface="微软雅黑" pitchFamily="34" charset="-122"/>
              <a:cs typeface="Hiragino Sans GB W6"/>
            </a:rPr>
            <a:t>代码审查</a:t>
          </a:r>
          <a:endParaRPr lang="en-US" sz="1800" b="0" i="0" dirty="0">
            <a:latin typeface="微软雅黑" pitchFamily="34" charset="-122"/>
            <a:ea typeface="微软雅黑" pitchFamily="34" charset="-122"/>
            <a:cs typeface="Hiragino Sans GB W6"/>
          </a:endParaRPr>
        </a:p>
      </dgm:t>
    </dgm:pt>
    <dgm:pt modelId="{94B068E6-10CE-D949-BD4D-65E628EC5E55}" type="parTrans" cxnId="{385BDF59-53CD-8649-A14B-0D0615EBE9E0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CD506465-FE3F-5F47-9D98-62F1E0277A45}" type="sibTrans" cxnId="{385BDF59-53CD-8649-A14B-0D0615EBE9E0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0E4FDBC8-0806-1445-BADF-ED7FBAC01647}">
      <dgm:prSet phldrT="[Text]" custT="1"/>
      <dgm:spPr/>
      <dgm:t>
        <a:bodyPr anchor="t"/>
        <a:lstStyle/>
        <a:p>
          <a:r>
            <a:rPr lang="zh-CN" altLang="en-US" sz="1600" b="0" i="0" dirty="0" smtClean="0">
              <a:latin typeface="微软雅黑" pitchFamily="34" charset="-122"/>
              <a:ea typeface="微软雅黑" pitchFamily="34" charset="-122"/>
              <a:cs typeface="Hiragino Sans GB W3"/>
            </a:rPr>
            <a:t>工具审计代码，人工确认工具审计的结果</a:t>
          </a:r>
          <a:endParaRPr lang="en-US" sz="1600" b="0" i="0" dirty="0">
            <a:latin typeface="微软雅黑" pitchFamily="34" charset="-122"/>
            <a:ea typeface="微软雅黑" pitchFamily="34" charset="-122"/>
            <a:cs typeface="Hiragino Sans GB W3"/>
          </a:endParaRPr>
        </a:p>
      </dgm:t>
    </dgm:pt>
    <dgm:pt modelId="{E1C35739-6F7C-8C43-8EBA-8A6424393EFA}" type="parTrans" cxnId="{E39D43A8-F313-B14E-81ED-27CB4B1A60DB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F36FB0CC-7FA5-4D44-8AC8-CA07EA4B5C35}" type="sibTrans" cxnId="{E39D43A8-F313-B14E-81ED-27CB4B1A60DB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CC939780-1834-7949-996B-B5BA03885B72}">
      <dgm:prSet phldrT="[Text]" custT="1"/>
      <dgm:spPr/>
      <dgm:t>
        <a:bodyPr/>
        <a:lstStyle/>
        <a:p>
          <a:r>
            <a:rPr lang="zh-CN" altLang="en-US" sz="1800" b="0" i="0" dirty="0" smtClean="0">
              <a:latin typeface="微软雅黑" pitchFamily="34" charset="-122"/>
              <a:ea typeface="微软雅黑" pitchFamily="34" charset="-122"/>
              <a:cs typeface="Hiragino Sans GB W6"/>
            </a:rPr>
            <a:t>出具报告</a:t>
          </a:r>
          <a:endParaRPr lang="en-US" sz="1800" b="0" i="0" dirty="0">
            <a:latin typeface="微软雅黑" pitchFamily="34" charset="-122"/>
            <a:ea typeface="微软雅黑" pitchFamily="34" charset="-122"/>
            <a:cs typeface="Hiragino Sans GB W6"/>
          </a:endParaRPr>
        </a:p>
      </dgm:t>
    </dgm:pt>
    <dgm:pt modelId="{FAF8E91D-ED2A-5C48-853D-B15595179138}" type="parTrans" cxnId="{CB2D7EF0-A498-CE4D-A27E-4B819F0CA49B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3FE84C13-F4BD-1943-BF39-5F31DA0E1BDD}" type="sibTrans" cxnId="{CB2D7EF0-A498-CE4D-A27E-4B819F0CA49B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EB8A076F-75AC-244B-A017-7254AA5A4173}">
      <dgm:prSet phldrT="[Text]" custT="1"/>
      <dgm:spPr/>
      <dgm:t>
        <a:bodyPr/>
        <a:lstStyle/>
        <a:p>
          <a:r>
            <a:rPr lang="zh-CN" altLang="en-US" sz="1600" b="0" i="0" dirty="0" smtClean="0">
              <a:latin typeface="微软雅黑" pitchFamily="34" charset="-122"/>
              <a:ea typeface="微软雅黑" pitchFamily="34" charset="-122"/>
              <a:cs typeface="Hiragino Sans GB W3"/>
            </a:rPr>
            <a:t>给出完整的安全审计报告</a:t>
          </a:r>
          <a:endParaRPr lang="en-US" sz="1600" b="0" i="0" dirty="0">
            <a:latin typeface="微软雅黑" pitchFamily="34" charset="-122"/>
            <a:ea typeface="微软雅黑" pitchFamily="34" charset="-122"/>
            <a:cs typeface="Hiragino Sans GB W3"/>
          </a:endParaRPr>
        </a:p>
      </dgm:t>
    </dgm:pt>
    <dgm:pt modelId="{0DBB5591-08A1-C44C-ABE4-B25422B99CC4}" type="parTrans" cxnId="{1EF3B03F-2F24-094B-B04D-CDE8BAF54EE1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8E64422B-C1AE-DA47-8488-CA59880455C1}" type="sibTrans" cxnId="{1EF3B03F-2F24-094B-B04D-CDE8BAF54EE1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1C128F04-F4E5-B045-BDB5-8A6E30B47E42}">
      <dgm:prSet phldrT="[Text]" custT="1"/>
      <dgm:spPr/>
      <dgm:t>
        <a:bodyPr/>
        <a:lstStyle/>
        <a:p>
          <a:r>
            <a:rPr lang="zh-CN" altLang="en-US" sz="1600" b="0" i="0" dirty="0" smtClean="0">
              <a:latin typeface="微软雅黑" pitchFamily="34" charset="-122"/>
              <a:ea typeface="微软雅黑" pitchFamily="34" charset="-122"/>
              <a:cs typeface="Hiragino Sans GB W3"/>
            </a:rPr>
            <a:t>测试环境</a:t>
          </a:r>
          <a:endParaRPr lang="en-US" sz="1600" b="0" i="0" dirty="0">
            <a:latin typeface="微软雅黑" pitchFamily="34" charset="-122"/>
            <a:ea typeface="微软雅黑" pitchFamily="34" charset="-122"/>
            <a:cs typeface="Hiragino Sans GB W3"/>
          </a:endParaRPr>
        </a:p>
      </dgm:t>
    </dgm:pt>
    <dgm:pt modelId="{8AE9276D-11D3-CA4F-ABA2-E2D7152240F0}" type="parTrans" cxnId="{0BF03652-7ACA-304B-97B6-B6F3582EBD46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25A287E7-41C9-B34D-91FA-8A52A652272F}" type="sibTrans" cxnId="{0BF03652-7ACA-304B-97B6-B6F3582EBD46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59EE709F-F1CD-1846-A6A2-5ADDC7DB24C4}">
      <dgm:prSet phldrT="[Text]" custT="1"/>
      <dgm:spPr/>
      <dgm:t>
        <a:bodyPr anchor="t"/>
        <a:lstStyle/>
        <a:p>
          <a:endParaRPr 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0731CAC1-4861-0948-BB7B-54FBD049C585}" type="parTrans" cxnId="{A867B27E-7D0B-444B-8FF5-CDB99B042949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30449D1B-1BC0-D048-A555-4BBC945F465C}" type="sibTrans" cxnId="{A867B27E-7D0B-444B-8FF5-CDB99B042949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FCDCCCE7-15F7-254C-9EA1-9A6325587332}">
      <dgm:prSet phldrT="[Text]" custT="1"/>
      <dgm:spPr/>
      <dgm:t>
        <a:bodyPr anchor="t"/>
        <a:lstStyle/>
        <a:p>
          <a:r>
            <a:rPr lang="zh-CN" altLang="en-US" sz="1600" b="0" i="0" dirty="0" smtClean="0">
              <a:latin typeface="微软雅黑" pitchFamily="34" charset="-122"/>
              <a:ea typeface="微软雅黑" pitchFamily="34" charset="-122"/>
              <a:cs typeface="Hiragino Sans GB W3"/>
            </a:rPr>
            <a:t>对重要业务场景和关键技术点人工审计</a:t>
          </a:r>
          <a:endParaRPr lang="en-US" sz="1600" b="0" i="0" dirty="0">
            <a:latin typeface="微软雅黑" pitchFamily="34" charset="-122"/>
            <a:ea typeface="微软雅黑" pitchFamily="34" charset="-122"/>
            <a:cs typeface="Hiragino Sans GB W3"/>
          </a:endParaRPr>
        </a:p>
      </dgm:t>
    </dgm:pt>
    <dgm:pt modelId="{71AE441E-AEC7-3441-8948-1BDB9322CB2B}" type="parTrans" cxnId="{448ADD5E-92B4-A14E-8AEC-C094E560133F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82C4C5F6-EABF-B649-B4A5-31307F8F1C04}" type="sibTrans" cxnId="{448ADD5E-92B4-A14E-8AEC-C094E560133F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8EEB1DD5-27B0-F243-8C17-2A2CB4F53932}">
      <dgm:prSet phldrT="[Text]" custT="1"/>
      <dgm:spPr/>
      <dgm:t>
        <a:bodyPr anchor="t"/>
        <a:lstStyle/>
        <a:p>
          <a:endParaRPr 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CB50EB77-55F1-8F42-AA80-7393BBD90857}" type="parTrans" cxnId="{4B77B849-D28A-104A-9C74-B144514627DB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456EAC90-8562-0149-8894-4245DE628503}" type="sibTrans" cxnId="{4B77B849-D28A-104A-9C74-B144514627DB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91574406-A19C-C94F-B73A-E58506F00EB9}">
      <dgm:prSet phldrT="[Text]" custT="1"/>
      <dgm:spPr/>
      <dgm:t>
        <a:bodyPr anchor="t"/>
        <a:lstStyle/>
        <a:p>
          <a:r>
            <a:rPr lang="zh-CN" altLang="en-US" sz="1600" b="0" i="0" dirty="0" smtClean="0">
              <a:latin typeface="微软雅黑" pitchFamily="34" charset="-122"/>
              <a:ea typeface="微软雅黑" pitchFamily="34" charset="-122"/>
              <a:cs typeface="Hiragino Sans GB W3"/>
            </a:rPr>
            <a:t>在测试环境中对漏洞进行验证</a:t>
          </a:r>
          <a:endParaRPr lang="en-US" sz="1600" b="0" i="0" dirty="0">
            <a:latin typeface="微软雅黑" pitchFamily="34" charset="-122"/>
            <a:ea typeface="微软雅黑" pitchFamily="34" charset="-122"/>
            <a:cs typeface="Hiragino Sans GB W3"/>
          </a:endParaRPr>
        </a:p>
      </dgm:t>
    </dgm:pt>
    <dgm:pt modelId="{A858CA0E-73AF-C347-8793-A5F1739D6B2F}" type="parTrans" cxnId="{3A814871-5708-7A4B-9DDD-6B7A4FA23ABD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B8C2EEF1-7772-E744-A582-E19DEBB0BCF3}" type="sibTrans" cxnId="{3A814871-5708-7A4B-9DDD-6B7A4FA23ABD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16774B2D-F83B-9B46-8C1C-F00EB9C6FD65}">
      <dgm:prSet phldrT="[Text]" custT="1"/>
      <dgm:spPr/>
      <dgm:t>
        <a:bodyPr/>
        <a:lstStyle/>
        <a:p>
          <a:r>
            <a:rPr lang="zh-CN" altLang="en-US" sz="1600" b="0" i="0" dirty="0" smtClean="0">
              <a:latin typeface="微软雅黑" pitchFamily="34" charset="-122"/>
              <a:ea typeface="微软雅黑" pitchFamily="34" charset="-122"/>
              <a:cs typeface="Hiragino Sans GB W3"/>
            </a:rPr>
            <a:t>协助用户修复风险</a:t>
          </a:r>
          <a:endParaRPr lang="en-US" sz="1600" b="0" i="0" dirty="0">
            <a:latin typeface="微软雅黑" pitchFamily="34" charset="-122"/>
            <a:ea typeface="微软雅黑" pitchFamily="34" charset="-122"/>
            <a:cs typeface="Hiragino Sans GB W3"/>
          </a:endParaRPr>
        </a:p>
      </dgm:t>
    </dgm:pt>
    <dgm:pt modelId="{4DD58493-CE75-E24E-AA47-B938F9B6EB65}" type="parTrans" cxnId="{B5CADF75-594F-9B4F-AA03-9D8E9F68B7B5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07F3496C-C8C3-0F4E-8816-90AA7F33B45B}" type="sibTrans" cxnId="{B5CADF75-594F-9B4F-AA03-9D8E9F68B7B5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BF4B6603-402E-1C4F-BA4D-A6FA6821CC37}">
      <dgm:prSet phldrT="[Text]" custT="1"/>
      <dgm:spPr/>
      <dgm:t>
        <a:bodyPr/>
        <a:lstStyle/>
        <a:p>
          <a:r>
            <a:rPr lang="zh-CN" altLang="en-US" sz="1600" b="0" i="0" dirty="0" smtClean="0">
              <a:latin typeface="微软雅黑" pitchFamily="34" charset="-122"/>
              <a:ea typeface="微软雅黑" pitchFamily="34" charset="-122"/>
              <a:cs typeface="Hiragino Sans GB W3"/>
            </a:rPr>
            <a:t>对修复后的结果复查，并出具复查报告</a:t>
          </a:r>
          <a:endParaRPr lang="en-US" sz="1600" b="0" i="0" dirty="0">
            <a:latin typeface="微软雅黑" pitchFamily="34" charset="-122"/>
            <a:ea typeface="微软雅黑" pitchFamily="34" charset="-122"/>
            <a:cs typeface="Hiragino Sans GB W3"/>
          </a:endParaRPr>
        </a:p>
      </dgm:t>
    </dgm:pt>
    <dgm:pt modelId="{E061ACFE-1BB6-6C4D-A6A8-2E5B5B2DE2E9}" type="parTrans" cxnId="{CA959793-58B8-6F4A-8148-84C96DFAFB31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DB80F6D7-EC67-2147-8FB5-B60286025B88}" type="sibTrans" cxnId="{CA959793-58B8-6F4A-8148-84C96DFAFB31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00971B6A-FABF-794F-94E2-DACBC3BC1FE8}">
      <dgm:prSet phldrT="[Text]" custT="1"/>
      <dgm:spPr/>
      <dgm:t>
        <a:bodyPr/>
        <a:lstStyle/>
        <a:p>
          <a:r>
            <a:rPr lang="zh-CN" altLang="en-US" sz="1600" b="0" i="0" dirty="0" smtClean="0">
              <a:latin typeface="微软雅黑" pitchFamily="34" charset="-122"/>
              <a:ea typeface="微软雅黑" pitchFamily="34" charset="-122"/>
              <a:cs typeface="Hiragino Sans GB W3"/>
            </a:rPr>
            <a:t>源代码</a:t>
          </a:r>
          <a:endParaRPr lang="en-US" sz="1600" b="0" i="0" dirty="0">
            <a:latin typeface="微软雅黑" pitchFamily="34" charset="-122"/>
            <a:ea typeface="微软雅黑" pitchFamily="34" charset="-122"/>
            <a:cs typeface="Hiragino Sans GB W3"/>
          </a:endParaRPr>
        </a:p>
      </dgm:t>
    </dgm:pt>
    <dgm:pt modelId="{793CBA6B-5A71-1A4F-91D7-40D534705EE9}" type="sibTrans" cxnId="{DFD548A2-D93C-DA44-8053-30EDC0124CA3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47DD3CF7-F5B8-B344-9ABB-95A617F2EC9C}" type="parTrans" cxnId="{DFD548A2-D93C-DA44-8053-30EDC0124CA3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A5810526-DE9C-6447-8A53-F9F50D37C974}" type="pres">
      <dgm:prSet presAssocID="{82EF7638-F051-7D41-A08D-12979BD5B9E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A4B9321-F002-724C-9B18-879C1C51FCE8}" type="pres">
      <dgm:prSet presAssocID="{B7CFCED4-5E95-3941-83C6-DEEE05A6EA6E}" presName="composite" presStyleCnt="0"/>
      <dgm:spPr/>
    </dgm:pt>
    <dgm:pt modelId="{DB3BC655-DB11-A24F-8275-4D89015EC6F5}" type="pres">
      <dgm:prSet presAssocID="{B7CFCED4-5E95-3941-83C6-DEEE05A6EA6E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1431D9-3C0D-834D-BE71-13A18A2D38AD}" type="pres">
      <dgm:prSet presAssocID="{B7CFCED4-5E95-3941-83C6-DEEE05A6EA6E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03DAF1-6592-734E-BB57-4F014CA40996}" type="pres">
      <dgm:prSet presAssocID="{691612B7-44AE-EB44-B26A-5E482A6E527F}" presName="sp" presStyleCnt="0"/>
      <dgm:spPr/>
    </dgm:pt>
    <dgm:pt modelId="{92B8E27F-A0D4-634A-A889-2680084FAE99}" type="pres">
      <dgm:prSet presAssocID="{E080718C-AC49-E741-ACD4-5DF68B0871BE}" presName="composite" presStyleCnt="0"/>
      <dgm:spPr/>
    </dgm:pt>
    <dgm:pt modelId="{53A95CE2-28EC-B34A-868A-F62036FCB2A0}" type="pres">
      <dgm:prSet presAssocID="{E080718C-AC49-E741-ACD4-5DF68B0871BE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3A5CFC-6CA7-4641-A470-35F75E235B9E}" type="pres">
      <dgm:prSet presAssocID="{E080718C-AC49-E741-ACD4-5DF68B0871BE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0020F3-33E8-9D49-AED8-2D23EA408497}" type="pres">
      <dgm:prSet presAssocID="{CD506465-FE3F-5F47-9D98-62F1E0277A45}" presName="sp" presStyleCnt="0"/>
      <dgm:spPr/>
    </dgm:pt>
    <dgm:pt modelId="{0A7C9B65-EBBF-3343-8522-629767F1ADC3}" type="pres">
      <dgm:prSet presAssocID="{CC939780-1834-7949-996B-B5BA03885B72}" presName="composite" presStyleCnt="0"/>
      <dgm:spPr/>
    </dgm:pt>
    <dgm:pt modelId="{26F4FF1F-DB29-884F-B1E9-EFB0FB66D40B}" type="pres">
      <dgm:prSet presAssocID="{CC939780-1834-7949-996B-B5BA03885B72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964016-A0DA-A145-82A5-CED0CA1C7480}" type="pres">
      <dgm:prSet presAssocID="{CC939780-1834-7949-996B-B5BA03885B72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64BE97-6CDD-4E9C-9BE8-A443F70C9C58}" type="presOf" srcId="{8EEB1DD5-27B0-F243-8C17-2A2CB4F53932}" destId="{A23A5CFC-6CA7-4641-A470-35F75E235B9E}" srcOrd="0" destOrd="3" presId="urn:microsoft.com/office/officeart/2005/8/layout/chevron2"/>
    <dgm:cxn modelId="{448ADD5E-92B4-A14E-8AEC-C094E560133F}" srcId="{E080718C-AC49-E741-ACD4-5DF68B0871BE}" destId="{FCDCCCE7-15F7-254C-9EA1-9A6325587332}" srcOrd="1" destOrd="0" parTransId="{71AE441E-AEC7-3441-8948-1BDB9322CB2B}" sibTransId="{82C4C5F6-EABF-B649-B4A5-31307F8F1C04}"/>
    <dgm:cxn modelId="{5069FD2A-BCBE-4A74-A31E-6EFAAB805F09}" type="presOf" srcId="{00971B6A-FABF-794F-94E2-DACBC3BC1FE8}" destId="{311431D9-3C0D-834D-BE71-13A18A2D38AD}" srcOrd="0" destOrd="1" presId="urn:microsoft.com/office/officeart/2005/8/layout/chevron2"/>
    <dgm:cxn modelId="{CB2D7EF0-A498-CE4D-A27E-4B819F0CA49B}" srcId="{82EF7638-F051-7D41-A08D-12979BD5B9E9}" destId="{CC939780-1834-7949-996B-B5BA03885B72}" srcOrd="2" destOrd="0" parTransId="{FAF8E91D-ED2A-5C48-853D-B15595179138}" sibTransId="{3FE84C13-F4BD-1943-BF39-5F31DA0E1BDD}"/>
    <dgm:cxn modelId="{417B2C25-E674-47BD-A0F6-2B5B7BF9D67E}" type="presOf" srcId="{CC939780-1834-7949-996B-B5BA03885B72}" destId="{26F4FF1F-DB29-884F-B1E9-EFB0FB66D40B}" srcOrd="0" destOrd="0" presId="urn:microsoft.com/office/officeart/2005/8/layout/chevron2"/>
    <dgm:cxn modelId="{E39D43A8-F313-B14E-81ED-27CB4B1A60DB}" srcId="{E080718C-AC49-E741-ACD4-5DF68B0871BE}" destId="{0E4FDBC8-0806-1445-BADF-ED7FBAC01647}" srcOrd="0" destOrd="0" parTransId="{E1C35739-6F7C-8C43-8EBA-8A6424393EFA}" sibTransId="{F36FB0CC-7FA5-4D44-8AC8-CA07EA4B5C35}"/>
    <dgm:cxn modelId="{4B77B849-D28A-104A-9C74-B144514627DB}" srcId="{E080718C-AC49-E741-ACD4-5DF68B0871BE}" destId="{8EEB1DD5-27B0-F243-8C17-2A2CB4F53932}" srcOrd="3" destOrd="0" parTransId="{CB50EB77-55F1-8F42-AA80-7393BBD90857}" sibTransId="{456EAC90-8562-0149-8894-4245DE628503}"/>
    <dgm:cxn modelId="{1EF3B03F-2F24-094B-B04D-CDE8BAF54EE1}" srcId="{CC939780-1834-7949-996B-B5BA03885B72}" destId="{EB8A076F-75AC-244B-A017-7254AA5A4173}" srcOrd="0" destOrd="0" parTransId="{0DBB5591-08A1-C44C-ABE4-B25422B99CC4}" sibTransId="{8E64422B-C1AE-DA47-8488-CA59880455C1}"/>
    <dgm:cxn modelId="{157595B8-AA3F-435C-8BBF-37B6A8F9A736}" type="presOf" srcId="{16774B2D-F83B-9B46-8C1C-F00EB9C6FD65}" destId="{80964016-A0DA-A145-82A5-CED0CA1C7480}" srcOrd="0" destOrd="1" presId="urn:microsoft.com/office/officeart/2005/8/layout/chevron2"/>
    <dgm:cxn modelId="{00BAFBF5-67CB-43D3-91F5-CD530EBBB179}" type="presOf" srcId="{82EF7638-F051-7D41-A08D-12979BD5B9E9}" destId="{A5810526-DE9C-6447-8A53-F9F50D37C974}" srcOrd="0" destOrd="0" presId="urn:microsoft.com/office/officeart/2005/8/layout/chevron2"/>
    <dgm:cxn modelId="{036AF310-BA92-421D-8EC0-F1899A00AC94}" type="presOf" srcId="{BF4B6603-402E-1C4F-BA4D-A6FA6821CC37}" destId="{80964016-A0DA-A145-82A5-CED0CA1C7480}" srcOrd="0" destOrd="2" presId="urn:microsoft.com/office/officeart/2005/8/layout/chevron2"/>
    <dgm:cxn modelId="{4CDC6829-E37C-4FE8-8837-8EF38020CBCD}" type="presOf" srcId="{B7CFCED4-5E95-3941-83C6-DEEE05A6EA6E}" destId="{DB3BC655-DB11-A24F-8275-4D89015EC6F5}" srcOrd="0" destOrd="0" presId="urn:microsoft.com/office/officeart/2005/8/layout/chevron2"/>
    <dgm:cxn modelId="{B5CADF75-594F-9B4F-AA03-9D8E9F68B7B5}" srcId="{CC939780-1834-7949-996B-B5BA03885B72}" destId="{16774B2D-F83B-9B46-8C1C-F00EB9C6FD65}" srcOrd="1" destOrd="0" parTransId="{4DD58493-CE75-E24E-AA47-B938F9B6EB65}" sibTransId="{07F3496C-C8C3-0F4E-8816-90AA7F33B45B}"/>
    <dgm:cxn modelId="{3A814871-5708-7A4B-9DDD-6B7A4FA23ABD}" srcId="{E080718C-AC49-E741-ACD4-5DF68B0871BE}" destId="{91574406-A19C-C94F-B73A-E58506F00EB9}" srcOrd="2" destOrd="0" parTransId="{A858CA0E-73AF-C347-8793-A5F1739D6B2F}" sibTransId="{B8C2EEF1-7772-E744-A582-E19DEBB0BCF3}"/>
    <dgm:cxn modelId="{C1EF11AB-171C-40A2-B9A4-5D23CB8A8051}" type="presOf" srcId="{FCDCCCE7-15F7-254C-9EA1-9A6325587332}" destId="{A23A5CFC-6CA7-4641-A470-35F75E235B9E}" srcOrd="0" destOrd="1" presId="urn:microsoft.com/office/officeart/2005/8/layout/chevron2"/>
    <dgm:cxn modelId="{F1CF1A91-BA45-4D8E-94FC-0E33ABA2EB17}" type="presOf" srcId="{0E4FDBC8-0806-1445-BADF-ED7FBAC01647}" destId="{A23A5CFC-6CA7-4641-A470-35F75E235B9E}" srcOrd="0" destOrd="0" presId="urn:microsoft.com/office/officeart/2005/8/layout/chevron2"/>
    <dgm:cxn modelId="{BE6C7D9F-12F1-44A7-989A-F621D542577A}" type="presOf" srcId="{041265A8-7687-5D48-A438-18B6BBE0554D}" destId="{311431D9-3C0D-834D-BE71-13A18A2D38AD}" srcOrd="0" destOrd="0" presId="urn:microsoft.com/office/officeart/2005/8/layout/chevron2"/>
    <dgm:cxn modelId="{81061455-D5CD-4A74-8605-72123EBFE181}" type="presOf" srcId="{1C128F04-F4E5-B045-BDB5-8A6E30B47E42}" destId="{311431D9-3C0D-834D-BE71-13A18A2D38AD}" srcOrd="0" destOrd="2" presId="urn:microsoft.com/office/officeart/2005/8/layout/chevron2"/>
    <dgm:cxn modelId="{CA959793-58B8-6F4A-8148-84C96DFAFB31}" srcId="{CC939780-1834-7949-996B-B5BA03885B72}" destId="{BF4B6603-402E-1C4F-BA4D-A6FA6821CC37}" srcOrd="2" destOrd="0" parTransId="{E061ACFE-1BB6-6C4D-A6A8-2E5B5B2DE2E9}" sibTransId="{DB80F6D7-EC67-2147-8FB5-B60286025B88}"/>
    <dgm:cxn modelId="{0BF03652-7ACA-304B-97B6-B6F3582EBD46}" srcId="{B7CFCED4-5E95-3941-83C6-DEEE05A6EA6E}" destId="{1C128F04-F4E5-B045-BDB5-8A6E30B47E42}" srcOrd="2" destOrd="0" parTransId="{8AE9276D-11D3-CA4F-ABA2-E2D7152240F0}" sibTransId="{25A287E7-41C9-B34D-91FA-8A52A652272F}"/>
    <dgm:cxn modelId="{DFD548A2-D93C-DA44-8053-30EDC0124CA3}" srcId="{B7CFCED4-5E95-3941-83C6-DEEE05A6EA6E}" destId="{00971B6A-FABF-794F-94E2-DACBC3BC1FE8}" srcOrd="1" destOrd="0" parTransId="{47DD3CF7-F5B8-B344-9ABB-95A617F2EC9C}" sibTransId="{793CBA6B-5A71-1A4F-91D7-40D534705EE9}"/>
    <dgm:cxn modelId="{385BDF59-53CD-8649-A14B-0D0615EBE9E0}" srcId="{82EF7638-F051-7D41-A08D-12979BD5B9E9}" destId="{E080718C-AC49-E741-ACD4-5DF68B0871BE}" srcOrd="1" destOrd="0" parTransId="{94B068E6-10CE-D949-BD4D-65E628EC5E55}" sibTransId="{CD506465-FE3F-5F47-9D98-62F1E0277A45}"/>
    <dgm:cxn modelId="{5739409D-52EB-7A44-A854-4CDAB324A0A4}" srcId="{B7CFCED4-5E95-3941-83C6-DEEE05A6EA6E}" destId="{041265A8-7687-5D48-A438-18B6BBE0554D}" srcOrd="0" destOrd="0" parTransId="{418C04F8-16C9-B74A-8E08-E5865A754586}" sibTransId="{AE41677A-0747-7C43-81F1-31A6C98E24B5}"/>
    <dgm:cxn modelId="{F1101911-5715-460C-A827-7FAE75AD0748}" type="presOf" srcId="{59EE709F-F1CD-1846-A6A2-5ADDC7DB24C4}" destId="{A23A5CFC-6CA7-4641-A470-35F75E235B9E}" srcOrd="0" destOrd="4" presId="urn:microsoft.com/office/officeart/2005/8/layout/chevron2"/>
    <dgm:cxn modelId="{85CEFEB9-7D6E-4378-B465-9E35C3B8E619}" type="presOf" srcId="{EB8A076F-75AC-244B-A017-7254AA5A4173}" destId="{80964016-A0DA-A145-82A5-CED0CA1C7480}" srcOrd="0" destOrd="0" presId="urn:microsoft.com/office/officeart/2005/8/layout/chevron2"/>
    <dgm:cxn modelId="{3DA1EC0D-E891-AF4F-882E-65ECAD24A9C7}" srcId="{82EF7638-F051-7D41-A08D-12979BD5B9E9}" destId="{B7CFCED4-5E95-3941-83C6-DEEE05A6EA6E}" srcOrd="0" destOrd="0" parTransId="{7C2EACE7-D365-3944-AB29-0F1C25C2C5A0}" sibTransId="{691612B7-44AE-EB44-B26A-5E482A6E527F}"/>
    <dgm:cxn modelId="{F6CCB634-4E45-4DA9-B785-86038505F542}" type="presOf" srcId="{E080718C-AC49-E741-ACD4-5DF68B0871BE}" destId="{53A95CE2-28EC-B34A-868A-F62036FCB2A0}" srcOrd="0" destOrd="0" presId="urn:microsoft.com/office/officeart/2005/8/layout/chevron2"/>
    <dgm:cxn modelId="{A867B27E-7D0B-444B-8FF5-CDB99B042949}" srcId="{E080718C-AC49-E741-ACD4-5DF68B0871BE}" destId="{59EE709F-F1CD-1846-A6A2-5ADDC7DB24C4}" srcOrd="4" destOrd="0" parTransId="{0731CAC1-4861-0948-BB7B-54FBD049C585}" sibTransId="{30449D1B-1BC0-D048-A555-4BBC945F465C}"/>
    <dgm:cxn modelId="{8702C4D8-81CD-459F-975D-7B54FBE6B29F}" type="presOf" srcId="{91574406-A19C-C94F-B73A-E58506F00EB9}" destId="{A23A5CFC-6CA7-4641-A470-35F75E235B9E}" srcOrd="0" destOrd="2" presId="urn:microsoft.com/office/officeart/2005/8/layout/chevron2"/>
    <dgm:cxn modelId="{1B5F0B25-14ED-4420-B21C-55B171CD4B0B}" type="presParOf" srcId="{A5810526-DE9C-6447-8A53-F9F50D37C974}" destId="{4A4B9321-F002-724C-9B18-879C1C51FCE8}" srcOrd="0" destOrd="0" presId="urn:microsoft.com/office/officeart/2005/8/layout/chevron2"/>
    <dgm:cxn modelId="{5D185F12-D181-4B7E-BFF4-A768E5C7D3CB}" type="presParOf" srcId="{4A4B9321-F002-724C-9B18-879C1C51FCE8}" destId="{DB3BC655-DB11-A24F-8275-4D89015EC6F5}" srcOrd="0" destOrd="0" presId="urn:microsoft.com/office/officeart/2005/8/layout/chevron2"/>
    <dgm:cxn modelId="{823617A4-04DC-4386-A6DD-7FA0794C289C}" type="presParOf" srcId="{4A4B9321-F002-724C-9B18-879C1C51FCE8}" destId="{311431D9-3C0D-834D-BE71-13A18A2D38AD}" srcOrd="1" destOrd="0" presId="urn:microsoft.com/office/officeart/2005/8/layout/chevron2"/>
    <dgm:cxn modelId="{7FA16691-92E2-4F52-B1DC-AB13489286E7}" type="presParOf" srcId="{A5810526-DE9C-6447-8A53-F9F50D37C974}" destId="{2703DAF1-6592-734E-BB57-4F014CA40996}" srcOrd="1" destOrd="0" presId="urn:microsoft.com/office/officeart/2005/8/layout/chevron2"/>
    <dgm:cxn modelId="{A5C93754-DA26-42B6-96B7-B925A5C7710C}" type="presParOf" srcId="{A5810526-DE9C-6447-8A53-F9F50D37C974}" destId="{92B8E27F-A0D4-634A-A889-2680084FAE99}" srcOrd="2" destOrd="0" presId="urn:microsoft.com/office/officeart/2005/8/layout/chevron2"/>
    <dgm:cxn modelId="{35C45F2A-5152-4512-8B54-AC689A92FAC8}" type="presParOf" srcId="{92B8E27F-A0D4-634A-A889-2680084FAE99}" destId="{53A95CE2-28EC-B34A-868A-F62036FCB2A0}" srcOrd="0" destOrd="0" presId="urn:microsoft.com/office/officeart/2005/8/layout/chevron2"/>
    <dgm:cxn modelId="{F24638A7-FCF0-4535-9979-2715347802E6}" type="presParOf" srcId="{92B8E27F-A0D4-634A-A889-2680084FAE99}" destId="{A23A5CFC-6CA7-4641-A470-35F75E235B9E}" srcOrd="1" destOrd="0" presId="urn:microsoft.com/office/officeart/2005/8/layout/chevron2"/>
    <dgm:cxn modelId="{2DC26580-D211-428D-9BDE-FB2D82066C59}" type="presParOf" srcId="{A5810526-DE9C-6447-8A53-F9F50D37C974}" destId="{830020F3-33E8-9D49-AED8-2D23EA408497}" srcOrd="3" destOrd="0" presId="urn:microsoft.com/office/officeart/2005/8/layout/chevron2"/>
    <dgm:cxn modelId="{9A43278F-9866-4D8B-B5A4-9B32D7E9E781}" type="presParOf" srcId="{A5810526-DE9C-6447-8A53-F9F50D37C974}" destId="{0A7C9B65-EBBF-3343-8522-629767F1ADC3}" srcOrd="4" destOrd="0" presId="urn:microsoft.com/office/officeart/2005/8/layout/chevron2"/>
    <dgm:cxn modelId="{EDA8C38D-7ECF-4B00-9C8D-953BD629B7F4}" type="presParOf" srcId="{0A7C9B65-EBBF-3343-8522-629767F1ADC3}" destId="{26F4FF1F-DB29-884F-B1E9-EFB0FB66D40B}" srcOrd="0" destOrd="0" presId="urn:microsoft.com/office/officeart/2005/8/layout/chevron2"/>
    <dgm:cxn modelId="{72BC6D31-7D51-43CC-AA70-54217B89DAEE}" type="presParOf" srcId="{0A7C9B65-EBBF-3343-8522-629767F1ADC3}" destId="{80964016-A0DA-A145-82A5-CED0CA1C748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03FF62B-5EC0-0D48-B755-753BD0DEC794}" type="doc">
      <dgm:prSet loTypeId="urn:microsoft.com/office/officeart/2005/8/layout/process4" loCatId="" qsTypeId="urn:microsoft.com/office/officeart/2005/8/quickstyle/3D4" qsCatId="3D" csTypeId="urn:microsoft.com/office/officeart/2005/8/colors/accent1_2" csCatId="accent1" phldr="1"/>
      <dgm:spPr/>
    </dgm:pt>
    <dgm:pt modelId="{97027662-26C2-E94C-87C4-EC006A3F868D}">
      <dgm:prSet phldrT="[文本]" custT="1"/>
      <dgm:spPr>
        <a:solidFill>
          <a:srgbClr val="FF0000"/>
        </a:solidFill>
      </dgm:spPr>
      <dgm:t>
        <a:bodyPr/>
        <a:lstStyle/>
        <a:p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需求阶段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B397F9A-C14F-8248-9AA3-EF1B28C47F9B}" type="parTrans" cxnId="{266F6501-817B-E945-A439-281FD92089B7}">
      <dgm:prSet/>
      <dgm:spPr/>
      <dgm:t>
        <a:bodyPr/>
        <a:lstStyle/>
        <a:p>
          <a:endParaRPr lang="zh-CN" altLang="en-US"/>
        </a:p>
      </dgm:t>
    </dgm:pt>
    <dgm:pt modelId="{E8675EBE-982E-1544-BF84-18878500609C}" type="sibTrans" cxnId="{266F6501-817B-E945-A439-281FD92089B7}">
      <dgm:prSet/>
      <dgm:spPr/>
      <dgm:t>
        <a:bodyPr/>
        <a:lstStyle/>
        <a:p>
          <a:endParaRPr lang="zh-CN" altLang="en-US"/>
        </a:p>
      </dgm:t>
    </dgm:pt>
    <dgm:pt modelId="{842BB5CF-DF7F-A449-B579-62C1FDF10BFE}">
      <dgm:prSet phldrT="[文本]" custT="1"/>
      <dgm:spPr>
        <a:solidFill>
          <a:srgbClr val="0000FF"/>
        </a:solidFill>
      </dgm:spPr>
      <dgm:t>
        <a:bodyPr/>
        <a:lstStyle/>
        <a:p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宋体"/>
            </a:rPr>
            <a:t>架构设计阶段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  <a:cs typeface="宋体"/>
          </a:endParaRPr>
        </a:p>
      </dgm:t>
    </dgm:pt>
    <dgm:pt modelId="{ABDCCB57-D593-BF42-B2F1-E313907BFBCB}" type="parTrans" cxnId="{52DECD08-CBEB-D94D-872A-9E22FB031AA6}">
      <dgm:prSet/>
      <dgm:spPr/>
      <dgm:t>
        <a:bodyPr/>
        <a:lstStyle/>
        <a:p>
          <a:endParaRPr lang="zh-CN" altLang="en-US"/>
        </a:p>
      </dgm:t>
    </dgm:pt>
    <dgm:pt modelId="{B5E0B5D0-FBF3-5A4D-A99F-7638FCD970D6}" type="sibTrans" cxnId="{52DECD08-CBEB-D94D-872A-9E22FB031AA6}">
      <dgm:prSet/>
      <dgm:spPr/>
      <dgm:t>
        <a:bodyPr/>
        <a:lstStyle/>
        <a:p>
          <a:endParaRPr lang="zh-CN" altLang="en-US"/>
        </a:p>
      </dgm:t>
    </dgm:pt>
    <dgm:pt modelId="{B379E7FB-6FC3-6749-A84D-4AE095BC2B18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rPr>
            <a:t>安全目标识别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  <a:cs typeface="微软雅黑"/>
          </a:endParaRPr>
        </a:p>
      </dgm:t>
    </dgm:pt>
    <dgm:pt modelId="{7ECB64DC-8545-9643-B0BF-68B598D2626D}" type="parTrans" cxnId="{B20BBE0F-D41A-F44E-93E5-843098C18330}">
      <dgm:prSet/>
      <dgm:spPr/>
      <dgm:t>
        <a:bodyPr/>
        <a:lstStyle/>
        <a:p>
          <a:endParaRPr lang="zh-CN" altLang="en-US"/>
        </a:p>
      </dgm:t>
    </dgm:pt>
    <dgm:pt modelId="{EBB3109B-1A39-3844-9DA2-548E7C31F3F9}" type="sibTrans" cxnId="{B20BBE0F-D41A-F44E-93E5-843098C18330}">
      <dgm:prSet/>
      <dgm:spPr/>
      <dgm:t>
        <a:bodyPr/>
        <a:lstStyle/>
        <a:p>
          <a:endParaRPr lang="zh-CN" altLang="en-US"/>
        </a:p>
      </dgm:t>
    </dgm:pt>
    <dgm:pt modelId="{294646FD-05C1-094E-B382-E2E2716EA17F}">
      <dgm:prSet phldrT="[文本]" custT="1"/>
      <dgm:spPr>
        <a:solidFill>
          <a:srgbClr val="008000"/>
        </a:solidFill>
      </dgm:spPr>
      <dgm:t>
        <a:bodyPr/>
        <a:lstStyle/>
        <a:p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功能实现阶段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340863B-CAAD-7643-8B9B-8DC9B144A1E3}" type="parTrans" cxnId="{C3C4F38B-42CE-1F44-99AD-5A2A9D551825}">
      <dgm:prSet/>
      <dgm:spPr/>
      <dgm:t>
        <a:bodyPr/>
        <a:lstStyle/>
        <a:p>
          <a:endParaRPr lang="zh-CN" altLang="en-US"/>
        </a:p>
      </dgm:t>
    </dgm:pt>
    <dgm:pt modelId="{8D715D38-6500-3047-BE78-50C72F206169}" type="sibTrans" cxnId="{C3C4F38B-42CE-1F44-99AD-5A2A9D551825}">
      <dgm:prSet/>
      <dgm:spPr/>
      <dgm:t>
        <a:bodyPr/>
        <a:lstStyle/>
        <a:p>
          <a:endParaRPr lang="zh-CN" altLang="en-US"/>
        </a:p>
      </dgm:t>
    </dgm:pt>
    <dgm:pt modelId="{653A41F4-791F-1D40-BDDD-07664F7C2B4C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rPr>
            <a:t>安全设计原则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  <a:cs typeface="微软雅黑"/>
          </a:endParaRPr>
        </a:p>
      </dgm:t>
    </dgm:pt>
    <dgm:pt modelId="{D34EF004-9891-CF4F-81EC-EA38A5167899}" type="parTrans" cxnId="{B124D655-2A61-8641-87E1-40588F253C46}">
      <dgm:prSet/>
      <dgm:spPr/>
      <dgm:t>
        <a:bodyPr/>
        <a:lstStyle/>
        <a:p>
          <a:endParaRPr lang="zh-CN" altLang="en-US"/>
        </a:p>
      </dgm:t>
    </dgm:pt>
    <dgm:pt modelId="{910BA694-7FD5-DF4A-9CEC-C5A6B30DC8C4}" type="sibTrans" cxnId="{B124D655-2A61-8641-87E1-40588F253C46}">
      <dgm:prSet/>
      <dgm:spPr/>
      <dgm:t>
        <a:bodyPr/>
        <a:lstStyle/>
        <a:p>
          <a:endParaRPr lang="zh-CN" altLang="en-US"/>
        </a:p>
      </dgm:t>
    </dgm:pt>
    <dgm:pt modelId="{9B823E21-9EE6-AB46-AB99-E40E94A62F05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rPr>
            <a:t>安全方案设计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  <a:cs typeface="微软雅黑"/>
          </a:endParaRPr>
        </a:p>
      </dgm:t>
    </dgm:pt>
    <dgm:pt modelId="{B3AE691D-43D9-044B-8878-06D4B4DC1519}" type="parTrans" cxnId="{911426ED-4D08-1649-82D8-E770B3D95CF0}">
      <dgm:prSet/>
      <dgm:spPr/>
      <dgm:t>
        <a:bodyPr/>
        <a:lstStyle/>
        <a:p>
          <a:endParaRPr lang="zh-CN" altLang="en-US"/>
        </a:p>
      </dgm:t>
    </dgm:pt>
    <dgm:pt modelId="{84A7F100-87F0-1E44-8C32-DFBFA63131F9}" type="sibTrans" cxnId="{911426ED-4D08-1649-82D8-E770B3D95CF0}">
      <dgm:prSet/>
      <dgm:spPr/>
      <dgm:t>
        <a:bodyPr/>
        <a:lstStyle/>
        <a:p>
          <a:endParaRPr lang="zh-CN" altLang="en-US"/>
        </a:p>
      </dgm:t>
    </dgm:pt>
    <dgm:pt modelId="{3DF1D161-EDA5-2E44-93B7-00558D7B0B95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rPr>
            <a:t>安全需求分析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  <a:cs typeface="微软雅黑"/>
          </a:endParaRPr>
        </a:p>
      </dgm:t>
    </dgm:pt>
    <dgm:pt modelId="{4ECC5CB4-A6D3-444C-8988-ACC8B4CCDB24}" type="parTrans" cxnId="{F5D8A935-6994-1843-92A4-5B393EF1DC06}">
      <dgm:prSet/>
      <dgm:spPr/>
      <dgm:t>
        <a:bodyPr/>
        <a:lstStyle/>
        <a:p>
          <a:endParaRPr lang="zh-CN" altLang="en-US"/>
        </a:p>
      </dgm:t>
    </dgm:pt>
    <dgm:pt modelId="{F1056B65-F09C-A54C-BE3D-6CD0CF39417A}" type="sibTrans" cxnId="{F5D8A935-6994-1843-92A4-5B393EF1DC06}">
      <dgm:prSet/>
      <dgm:spPr/>
      <dgm:t>
        <a:bodyPr/>
        <a:lstStyle/>
        <a:p>
          <a:endParaRPr lang="zh-CN" altLang="en-US"/>
        </a:p>
      </dgm:t>
    </dgm:pt>
    <dgm:pt modelId="{0696DE26-94AC-9F4C-A6BB-68166FBAFE98}">
      <dgm:prSet phldrT="[文本]"/>
      <dgm:spPr/>
      <dgm:t>
        <a:bodyPr/>
        <a:lstStyle/>
        <a:p>
          <a:r>
            <a: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rPr>
            <a:t>安全编码</a:t>
          </a:r>
        </a:p>
      </dgm:t>
    </dgm:pt>
    <dgm:pt modelId="{45517D9A-A927-9241-9BCD-AED9216DC355}" type="parTrans" cxnId="{3F9553C2-6E57-5F4D-973A-D2362B5EFBB9}">
      <dgm:prSet/>
      <dgm:spPr/>
      <dgm:t>
        <a:bodyPr/>
        <a:lstStyle/>
        <a:p>
          <a:endParaRPr lang="zh-CN" altLang="en-US"/>
        </a:p>
      </dgm:t>
    </dgm:pt>
    <dgm:pt modelId="{F9F21CB2-CB29-E842-911F-F999FF4656EB}" type="sibTrans" cxnId="{3F9553C2-6E57-5F4D-973A-D2362B5EFBB9}">
      <dgm:prSet/>
      <dgm:spPr/>
      <dgm:t>
        <a:bodyPr/>
        <a:lstStyle/>
        <a:p>
          <a:endParaRPr lang="zh-CN" altLang="en-US"/>
        </a:p>
      </dgm:t>
    </dgm:pt>
    <dgm:pt modelId="{11561168-133F-A242-AF36-9C29D25FD328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rPr>
            <a:t>安全测试</a:t>
          </a:r>
        </a:p>
      </dgm:t>
    </dgm:pt>
    <dgm:pt modelId="{78B37DBA-994C-5849-A9FD-48E1A73ADDB1}" type="parTrans" cxnId="{1264ED1C-8BE2-8848-B10E-7EC89FD2BCAC}">
      <dgm:prSet/>
      <dgm:spPr/>
      <dgm:t>
        <a:bodyPr/>
        <a:lstStyle/>
        <a:p>
          <a:endParaRPr lang="zh-CN" altLang="en-US"/>
        </a:p>
      </dgm:t>
    </dgm:pt>
    <dgm:pt modelId="{421C190B-A880-3744-B7B4-CE5AAD159B80}" type="sibTrans" cxnId="{1264ED1C-8BE2-8848-B10E-7EC89FD2BCAC}">
      <dgm:prSet/>
      <dgm:spPr/>
      <dgm:t>
        <a:bodyPr/>
        <a:lstStyle/>
        <a:p>
          <a:endParaRPr lang="zh-CN" altLang="en-US"/>
        </a:p>
      </dgm:t>
    </dgm:pt>
    <dgm:pt modelId="{A062DA10-7C54-1240-BCA9-024CAEDDABC5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rPr>
            <a:t>安全需求报告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  <a:cs typeface="微软雅黑"/>
          </a:endParaRPr>
        </a:p>
      </dgm:t>
    </dgm:pt>
    <dgm:pt modelId="{B5091BA7-E861-194A-BC34-93F7F40D0BA8}" type="parTrans" cxnId="{A5371037-6326-F246-8CD7-C08FE7BE4C82}">
      <dgm:prSet/>
      <dgm:spPr/>
      <dgm:t>
        <a:bodyPr/>
        <a:lstStyle/>
        <a:p>
          <a:endParaRPr lang="zh-CN" altLang="en-US"/>
        </a:p>
      </dgm:t>
    </dgm:pt>
    <dgm:pt modelId="{F1F4AC22-EF2E-4C47-BED1-25B13A02475C}" type="sibTrans" cxnId="{A5371037-6326-F246-8CD7-C08FE7BE4C82}">
      <dgm:prSet/>
      <dgm:spPr/>
      <dgm:t>
        <a:bodyPr/>
        <a:lstStyle/>
        <a:p>
          <a:endParaRPr lang="zh-CN" altLang="en-US"/>
        </a:p>
      </dgm:t>
    </dgm:pt>
    <dgm:pt modelId="{DE6BD931-D8A9-AA45-BBD2-A0D8A0197168}">
      <dgm:prSet phldrT="[文本]" custT="1"/>
      <dgm:spPr>
        <a:solidFill>
          <a:srgbClr val="FF6600"/>
        </a:solidFill>
      </dgm:spPr>
      <dgm:t>
        <a:bodyPr/>
        <a:lstStyle/>
        <a:p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rPr>
            <a:t>运维阶段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  <a:cs typeface="微软雅黑"/>
          </a:endParaRPr>
        </a:p>
      </dgm:t>
    </dgm:pt>
    <dgm:pt modelId="{E5D878F2-4556-3347-A2ED-E32EA4A2EA3E}" type="parTrans" cxnId="{09B7DE79-E99C-2C43-98C3-A516DCE1260C}">
      <dgm:prSet/>
      <dgm:spPr/>
      <dgm:t>
        <a:bodyPr/>
        <a:lstStyle/>
        <a:p>
          <a:endParaRPr lang="zh-CN" altLang="en-US"/>
        </a:p>
      </dgm:t>
    </dgm:pt>
    <dgm:pt modelId="{25116E97-B2DB-884F-8D3D-D2E6310F88AB}" type="sibTrans" cxnId="{09B7DE79-E99C-2C43-98C3-A516DCE1260C}">
      <dgm:prSet/>
      <dgm:spPr/>
      <dgm:t>
        <a:bodyPr/>
        <a:lstStyle/>
        <a:p>
          <a:endParaRPr lang="zh-CN" altLang="en-US"/>
        </a:p>
      </dgm:t>
    </dgm:pt>
    <dgm:pt modelId="{CC69473D-5A94-D849-A487-63AE2344D22D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rPr>
            <a:t>应急响应</a:t>
          </a:r>
        </a:p>
      </dgm:t>
    </dgm:pt>
    <dgm:pt modelId="{E8FCF6F0-0E70-024F-9206-79D26FB58017}" type="parTrans" cxnId="{A7D1E5E6-83F3-1E4A-8092-106E118D1744}">
      <dgm:prSet/>
      <dgm:spPr/>
      <dgm:t>
        <a:bodyPr/>
        <a:lstStyle/>
        <a:p>
          <a:endParaRPr lang="zh-CN" altLang="en-US"/>
        </a:p>
      </dgm:t>
    </dgm:pt>
    <dgm:pt modelId="{0C9090D7-9115-7C4B-AB44-44E9A9D890FA}" type="sibTrans" cxnId="{A7D1E5E6-83F3-1E4A-8092-106E118D1744}">
      <dgm:prSet/>
      <dgm:spPr/>
      <dgm:t>
        <a:bodyPr/>
        <a:lstStyle/>
        <a:p>
          <a:endParaRPr lang="zh-CN" altLang="en-US"/>
        </a:p>
      </dgm:t>
    </dgm:pt>
    <dgm:pt modelId="{2830E511-4844-D046-808A-18AB3629095F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rPr>
            <a:t>安全保障</a:t>
          </a:r>
        </a:p>
      </dgm:t>
    </dgm:pt>
    <dgm:pt modelId="{D7376608-E653-024A-BBA9-91846311A0E5}" type="parTrans" cxnId="{A65D61FB-B35D-704C-B7FB-9D5A69718664}">
      <dgm:prSet/>
      <dgm:spPr/>
      <dgm:t>
        <a:bodyPr/>
        <a:lstStyle/>
        <a:p>
          <a:endParaRPr lang="zh-CN" altLang="en-US"/>
        </a:p>
      </dgm:t>
    </dgm:pt>
    <dgm:pt modelId="{0EDAA516-1A6D-564D-8489-A3D99EF65BC1}" type="sibTrans" cxnId="{A65D61FB-B35D-704C-B7FB-9D5A69718664}">
      <dgm:prSet/>
      <dgm:spPr/>
      <dgm:t>
        <a:bodyPr/>
        <a:lstStyle/>
        <a:p>
          <a:endParaRPr lang="zh-CN" altLang="en-US"/>
        </a:p>
      </dgm:t>
    </dgm:pt>
    <dgm:pt modelId="{6E7BB674-132A-A448-84FB-D8EE65995128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rPr>
            <a:t>威胁建模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  <a:cs typeface="微软雅黑"/>
          </a:endParaRPr>
        </a:p>
      </dgm:t>
    </dgm:pt>
    <dgm:pt modelId="{BECD0DFC-5B41-2B4B-865F-1AB3C47936BD}" type="parTrans" cxnId="{34971AFD-007E-464F-A496-F7BCCF2A0CD2}">
      <dgm:prSet/>
      <dgm:spPr/>
      <dgm:t>
        <a:bodyPr/>
        <a:lstStyle/>
        <a:p>
          <a:endParaRPr lang="zh-CN" altLang="en-US"/>
        </a:p>
      </dgm:t>
    </dgm:pt>
    <dgm:pt modelId="{78E08A48-DCDB-1B4D-97FF-A2D896328EE8}" type="sibTrans" cxnId="{34971AFD-007E-464F-A496-F7BCCF2A0CD2}">
      <dgm:prSet/>
      <dgm:spPr/>
      <dgm:t>
        <a:bodyPr/>
        <a:lstStyle/>
        <a:p>
          <a:endParaRPr lang="zh-CN" altLang="en-US"/>
        </a:p>
      </dgm:t>
    </dgm:pt>
    <dgm:pt modelId="{D37C4524-89D9-E244-98C3-5B9A9871C4E0}" type="pres">
      <dgm:prSet presAssocID="{703FF62B-5EC0-0D48-B755-753BD0DEC794}" presName="Name0" presStyleCnt="0">
        <dgm:presLayoutVars>
          <dgm:dir/>
          <dgm:animLvl val="lvl"/>
          <dgm:resizeHandles val="exact"/>
        </dgm:presLayoutVars>
      </dgm:prSet>
      <dgm:spPr/>
    </dgm:pt>
    <dgm:pt modelId="{A2C3D65E-9130-2246-B81F-FF11D92E958E}" type="pres">
      <dgm:prSet presAssocID="{DE6BD931-D8A9-AA45-BBD2-A0D8A0197168}" presName="boxAndChildren" presStyleCnt="0"/>
      <dgm:spPr/>
    </dgm:pt>
    <dgm:pt modelId="{E40D4082-5FEF-C64C-A2C8-3ACAC2AC0702}" type="pres">
      <dgm:prSet presAssocID="{DE6BD931-D8A9-AA45-BBD2-A0D8A0197168}" presName="parentTextBox" presStyleLbl="node1" presStyleIdx="0" presStyleCnt="4"/>
      <dgm:spPr/>
      <dgm:t>
        <a:bodyPr/>
        <a:lstStyle/>
        <a:p>
          <a:endParaRPr lang="zh-CN" altLang="en-US"/>
        </a:p>
      </dgm:t>
    </dgm:pt>
    <dgm:pt modelId="{7D02A712-1A21-4D43-A6B4-EA8488BC591B}" type="pres">
      <dgm:prSet presAssocID="{DE6BD931-D8A9-AA45-BBD2-A0D8A0197168}" presName="entireBox" presStyleLbl="node1" presStyleIdx="0" presStyleCnt="4"/>
      <dgm:spPr/>
      <dgm:t>
        <a:bodyPr/>
        <a:lstStyle/>
        <a:p>
          <a:endParaRPr lang="zh-CN" altLang="en-US"/>
        </a:p>
      </dgm:t>
    </dgm:pt>
    <dgm:pt modelId="{5E434F5C-BF29-0D46-8A0E-08C8D768EE50}" type="pres">
      <dgm:prSet presAssocID="{DE6BD931-D8A9-AA45-BBD2-A0D8A0197168}" presName="descendantBox" presStyleCnt="0"/>
      <dgm:spPr/>
    </dgm:pt>
    <dgm:pt modelId="{07D3C53E-421B-804E-BD99-EB74730467E1}" type="pres">
      <dgm:prSet presAssocID="{2830E511-4844-D046-808A-18AB3629095F}" presName="childTextBox" presStyleLbl="fgAccFollowNode1" presStyleIdx="0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32D8CE3-6592-F349-8FF9-98BB01ABD08D}" type="pres">
      <dgm:prSet presAssocID="{CC69473D-5A94-D849-A487-63AE2344D22D}" presName="childTextBox" presStyleLbl="fgAccFollowNode1" presStyleIdx="1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73697CF-5C55-C84F-B32A-FE24D57F1A0B}" type="pres">
      <dgm:prSet presAssocID="{8D715D38-6500-3047-BE78-50C72F206169}" presName="sp" presStyleCnt="0"/>
      <dgm:spPr/>
    </dgm:pt>
    <dgm:pt modelId="{0919E01A-F715-1642-BD38-46B76648F549}" type="pres">
      <dgm:prSet presAssocID="{294646FD-05C1-094E-B382-E2E2716EA17F}" presName="arrowAndChildren" presStyleCnt="0"/>
      <dgm:spPr/>
    </dgm:pt>
    <dgm:pt modelId="{904D711F-80A6-7644-8616-837F64DCAB54}" type="pres">
      <dgm:prSet presAssocID="{294646FD-05C1-094E-B382-E2E2716EA17F}" presName="parentTextArrow" presStyleLbl="node1" presStyleIdx="0" presStyleCnt="4"/>
      <dgm:spPr/>
      <dgm:t>
        <a:bodyPr/>
        <a:lstStyle/>
        <a:p>
          <a:endParaRPr lang="zh-CN" altLang="en-US"/>
        </a:p>
      </dgm:t>
    </dgm:pt>
    <dgm:pt modelId="{4652FE69-40F0-C045-908B-D345D7B887DD}" type="pres">
      <dgm:prSet presAssocID="{294646FD-05C1-094E-B382-E2E2716EA17F}" presName="arrow" presStyleLbl="node1" presStyleIdx="1" presStyleCnt="4"/>
      <dgm:spPr/>
      <dgm:t>
        <a:bodyPr/>
        <a:lstStyle/>
        <a:p>
          <a:endParaRPr lang="zh-CN" altLang="en-US"/>
        </a:p>
      </dgm:t>
    </dgm:pt>
    <dgm:pt modelId="{26A24949-A5AE-DB49-AE35-E88EAA5C5362}" type="pres">
      <dgm:prSet presAssocID="{294646FD-05C1-094E-B382-E2E2716EA17F}" presName="descendantArrow" presStyleCnt="0"/>
      <dgm:spPr/>
    </dgm:pt>
    <dgm:pt modelId="{8E177196-9903-A944-B165-0A88CBDCA960}" type="pres">
      <dgm:prSet presAssocID="{0696DE26-94AC-9F4C-A6BB-68166FBAFE98}" presName="childTextArrow" presStyleLbl="fgAccFollowNode1" presStyleIdx="2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3FDC55B-73E6-4741-A952-B10FF81261F0}" type="pres">
      <dgm:prSet presAssocID="{11561168-133F-A242-AF36-9C29D25FD328}" presName="childTextArrow" presStyleLbl="fgAccFollowNode1" presStyleIdx="3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1FC1FCB-43AF-8D48-8F6F-D30F8BF3C2F2}" type="pres">
      <dgm:prSet presAssocID="{B5E0B5D0-FBF3-5A4D-A99F-7638FCD970D6}" presName="sp" presStyleCnt="0"/>
      <dgm:spPr/>
    </dgm:pt>
    <dgm:pt modelId="{09B3B65F-D302-A340-9890-0EFA9925E5F8}" type="pres">
      <dgm:prSet presAssocID="{842BB5CF-DF7F-A449-B579-62C1FDF10BFE}" presName="arrowAndChildren" presStyleCnt="0"/>
      <dgm:spPr/>
    </dgm:pt>
    <dgm:pt modelId="{609CAD44-5A20-664A-AC2E-4C87198390FA}" type="pres">
      <dgm:prSet presAssocID="{842BB5CF-DF7F-A449-B579-62C1FDF10BFE}" presName="parentTextArrow" presStyleLbl="node1" presStyleIdx="1" presStyleCnt="4"/>
      <dgm:spPr/>
      <dgm:t>
        <a:bodyPr/>
        <a:lstStyle/>
        <a:p>
          <a:endParaRPr lang="zh-CN" altLang="en-US"/>
        </a:p>
      </dgm:t>
    </dgm:pt>
    <dgm:pt modelId="{14F703EA-4B03-5346-9A9E-1E5F03A73A3C}" type="pres">
      <dgm:prSet presAssocID="{842BB5CF-DF7F-A449-B579-62C1FDF10BFE}" presName="arrow" presStyleLbl="node1" presStyleIdx="2" presStyleCnt="4"/>
      <dgm:spPr/>
      <dgm:t>
        <a:bodyPr/>
        <a:lstStyle/>
        <a:p>
          <a:endParaRPr lang="zh-CN" altLang="en-US"/>
        </a:p>
      </dgm:t>
    </dgm:pt>
    <dgm:pt modelId="{B5E1BFD6-E482-5741-B22B-D8AC5C38953A}" type="pres">
      <dgm:prSet presAssocID="{842BB5CF-DF7F-A449-B579-62C1FDF10BFE}" presName="descendantArrow" presStyleCnt="0"/>
      <dgm:spPr/>
    </dgm:pt>
    <dgm:pt modelId="{B7806E32-D5CD-4241-B011-C48E7A777C90}" type="pres">
      <dgm:prSet presAssocID="{653A41F4-791F-1D40-BDDD-07664F7C2B4C}" presName="childTextArrow" presStyleLbl="fgAccFollowNode1" presStyleIdx="4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482A765-A60E-8142-A84B-40FC421D161E}" type="pres">
      <dgm:prSet presAssocID="{6E7BB674-132A-A448-84FB-D8EE65995128}" presName="childTextArrow" presStyleLbl="fgAccFollowNode1" presStyleIdx="5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66D19FF-43C4-A842-B117-988A258C5231}" type="pres">
      <dgm:prSet presAssocID="{9B823E21-9EE6-AB46-AB99-E40E94A62F05}" presName="childTextArrow" presStyleLbl="fgAccFollowNode1" presStyleIdx="6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7346E78-2A83-8440-B91B-6D46803D8902}" type="pres">
      <dgm:prSet presAssocID="{E8675EBE-982E-1544-BF84-18878500609C}" presName="sp" presStyleCnt="0"/>
      <dgm:spPr/>
    </dgm:pt>
    <dgm:pt modelId="{C78E1ACB-FBA5-BA45-AB30-1818925A2A49}" type="pres">
      <dgm:prSet presAssocID="{97027662-26C2-E94C-87C4-EC006A3F868D}" presName="arrowAndChildren" presStyleCnt="0"/>
      <dgm:spPr/>
    </dgm:pt>
    <dgm:pt modelId="{1F0AD86A-44DF-0244-8C3E-2EF9D17185E7}" type="pres">
      <dgm:prSet presAssocID="{97027662-26C2-E94C-87C4-EC006A3F868D}" presName="parentTextArrow" presStyleLbl="node1" presStyleIdx="2" presStyleCnt="4"/>
      <dgm:spPr/>
      <dgm:t>
        <a:bodyPr/>
        <a:lstStyle/>
        <a:p>
          <a:endParaRPr lang="zh-CN" altLang="en-US"/>
        </a:p>
      </dgm:t>
    </dgm:pt>
    <dgm:pt modelId="{90D161FD-2766-A043-835D-FF5AD4197EB1}" type="pres">
      <dgm:prSet presAssocID="{97027662-26C2-E94C-87C4-EC006A3F868D}" presName="arrow" presStyleLbl="node1" presStyleIdx="3" presStyleCnt="4" custLinFactNeighborX="-315" custLinFactNeighborY="-20352"/>
      <dgm:spPr/>
      <dgm:t>
        <a:bodyPr/>
        <a:lstStyle/>
        <a:p>
          <a:endParaRPr lang="zh-CN" altLang="en-US"/>
        </a:p>
      </dgm:t>
    </dgm:pt>
    <dgm:pt modelId="{4854CC8A-9528-4146-A16E-775D1D2A3FFA}" type="pres">
      <dgm:prSet presAssocID="{97027662-26C2-E94C-87C4-EC006A3F868D}" presName="descendantArrow" presStyleCnt="0"/>
      <dgm:spPr/>
    </dgm:pt>
    <dgm:pt modelId="{91C50630-A5F9-6C49-83A9-AE44AD679571}" type="pres">
      <dgm:prSet presAssocID="{B379E7FB-6FC3-6749-A84D-4AE095BC2B18}" presName="childTextArrow" presStyleLbl="fgAccFollowNode1" presStyleIdx="7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352135B-4752-E341-B370-DD1322C476EA}" type="pres">
      <dgm:prSet presAssocID="{3DF1D161-EDA5-2E44-93B7-00558D7B0B95}" presName="childTextArrow" presStyleLbl="fgAccFollowNode1" presStyleIdx="8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147A181-46D6-9C4F-9DBB-A92A719DB902}" type="pres">
      <dgm:prSet presAssocID="{A062DA10-7C54-1240-BCA9-024CAEDDABC5}" presName="childTextArrow" presStyleLbl="fgAccFollowNode1" presStyleIdx="9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C169085-4111-4B56-959E-408AF2FDD611}" type="presOf" srcId="{CC69473D-5A94-D849-A487-63AE2344D22D}" destId="{232D8CE3-6592-F349-8FF9-98BB01ABD08D}" srcOrd="0" destOrd="0" presId="urn:microsoft.com/office/officeart/2005/8/layout/process4"/>
    <dgm:cxn modelId="{A65D61FB-B35D-704C-B7FB-9D5A69718664}" srcId="{DE6BD931-D8A9-AA45-BBD2-A0D8A0197168}" destId="{2830E511-4844-D046-808A-18AB3629095F}" srcOrd="0" destOrd="0" parTransId="{D7376608-E653-024A-BBA9-91846311A0E5}" sibTransId="{0EDAA516-1A6D-564D-8489-A3D99EF65BC1}"/>
    <dgm:cxn modelId="{1264ED1C-8BE2-8848-B10E-7EC89FD2BCAC}" srcId="{294646FD-05C1-094E-B382-E2E2716EA17F}" destId="{11561168-133F-A242-AF36-9C29D25FD328}" srcOrd="1" destOrd="0" parTransId="{78B37DBA-994C-5849-A9FD-48E1A73ADDB1}" sibTransId="{421C190B-A880-3744-B7B4-CE5AAD159B80}"/>
    <dgm:cxn modelId="{3F9553C2-6E57-5F4D-973A-D2362B5EFBB9}" srcId="{294646FD-05C1-094E-B382-E2E2716EA17F}" destId="{0696DE26-94AC-9F4C-A6BB-68166FBAFE98}" srcOrd="0" destOrd="0" parTransId="{45517D9A-A927-9241-9BCD-AED9216DC355}" sibTransId="{F9F21CB2-CB29-E842-911F-F999FF4656EB}"/>
    <dgm:cxn modelId="{C76CBDC7-9A19-409B-B87C-F20E22186D78}" type="presOf" srcId="{294646FD-05C1-094E-B382-E2E2716EA17F}" destId="{904D711F-80A6-7644-8616-837F64DCAB54}" srcOrd="0" destOrd="0" presId="urn:microsoft.com/office/officeart/2005/8/layout/process4"/>
    <dgm:cxn modelId="{34971AFD-007E-464F-A496-F7BCCF2A0CD2}" srcId="{842BB5CF-DF7F-A449-B579-62C1FDF10BFE}" destId="{6E7BB674-132A-A448-84FB-D8EE65995128}" srcOrd="1" destOrd="0" parTransId="{BECD0DFC-5B41-2B4B-865F-1AB3C47936BD}" sibTransId="{78E08A48-DCDB-1B4D-97FF-A2D896328EE8}"/>
    <dgm:cxn modelId="{C3C4F38B-42CE-1F44-99AD-5A2A9D551825}" srcId="{703FF62B-5EC0-0D48-B755-753BD0DEC794}" destId="{294646FD-05C1-094E-B382-E2E2716EA17F}" srcOrd="2" destOrd="0" parTransId="{B340863B-CAAD-7643-8B9B-8DC9B144A1E3}" sibTransId="{8D715D38-6500-3047-BE78-50C72F206169}"/>
    <dgm:cxn modelId="{A7EBA3E2-858E-4889-A46A-BBFA570AE8A7}" type="presOf" srcId="{A062DA10-7C54-1240-BCA9-024CAEDDABC5}" destId="{B147A181-46D6-9C4F-9DBB-A92A719DB902}" srcOrd="0" destOrd="0" presId="urn:microsoft.com/office/officeart/2005/8/layout/process4"/>
    <dgm:cxn modelId="{52DECD08-CBEB-D94D-872A-9E22FB031AA6}" srcId="{703FF62B-5EC0-0D48-B755-753BD0DEC794}" destId="{842BB5CF-DF7F-A449-B579-62C1FDF10BFE}" srcOrd="1" destOrd="0" parTransId="{ABDCCB57-D593-BF42-B2F1-E313907BFBCB}" sibTransId="{B5E0B5D0-FBF3-5A4D-A99F-7638FCD970D6}"/>
    <dgm:cxn modelId="{6AA16DAF-3E08-48AA-8615-568EE2B836F6}" type="presOf" srcId="{2830E511-4844-D046-808A-18AB3629095F}" destId="{07D3C53E-421B-804E-BD99-EB74730467E1}" srcOrd="0" destOrd="0" presId="urn:microsoft.com/office/officeart/2005/8/layout/process4"/>
    <dgm:cxn modelId="{1735A8E2-EAFA-4612-ADCF-F73D7B8EB684}" type="presOf" srcId="{842BB5CF-DF7F-A449-B579-62C1FDF10BFE}" destId="{609CAD44-5A20-664A-AC2E-4C87198390FA}" srcOrd="0" destOrd="0" presId="urn:microsoft.com/office/officeart/2005/8/layout/process4"/>
    <dgm:cxn modelId="{81A3EA0D-9743-4DFE-8BFB-70527EA4E414}" type="presOf" srcId="{97027662-26C2-E94C-87C4-EC006A3F868D}" destId="{90D161FD-2766-A043-835D-FF5AD4197EB1}" srcOrd="1" destOrd="0" presId="urn:microsoft.com/office/officeart/2005/8/layout/process4"/>
    <dgm:cxn modelId="{A7D1E5E6-83F3-1E4A-8092-106E118D1744}" srcId="{DE6BD931-D8A9-AA45-BBD2-A0D8A0197168}" destId="{CC69473D-5A94-D849-A487-63AE2344D22D}" srcOrd="1" destOrd="0" parTransId="{E8FCF6F0-0E70-024F-9206-79D26FB58017}" sibTransId="{0C9090D7-9115-7C4B-AB44-44E9A9D890FA}"/>
    <dgm:cxn modelId="{803D9EBE-6B9D-439E-862A-7AAFDA704F7D}" type="presOf" srcId="{DE6BD931-D8A9-AA45-BBD2-A0D8A0197168}" destId="{E40D4082-5FEF-C64C-A2C8-3ACAC2AC0702}" srcOrd="0" destOrd="0" presId="urn:microsoft.com/office/officeart/2005/8/layout/process4"/>
    <dgm:cxn modelId="{4B26F915-1660-4EF4-A46A-8AA1A7E7F6CA}" type="presOf" srcId="{9B823E21-9EE6-AB46-AB99-E40E94A62F05}" destId="{866D19FF-43C4-A842-B117-988A258C5231}" srcOrd="0" destOrd="0" presId="urn:microsoft.com/office/officeart/2005/8/layout/process4"/>
    <dgm:cxn modelId="{D1247149-69AE-4E06-BF17-F5399010C756}" type="presOf" srcId="{97027662-26C2-E94C-87C4-EC006A3F868D}" destId="{1F0AD86A-44DF-0244-8C3E-2EF9D17185E7}" srcOrd="0" destOrd="0" presId="urn:microsoft.com/office/officeart/2005/8/layout/process4"/>
    <dgm:cxn modelId="{09B7DE79-E99C-2C43-98C3-A516DCE1260C}" srcId="{703FF62B-5EC0-0D48-B755-753BD0DEC794}" destId="{DE6BD931-D8A9-AA45-BBD2-A0D8A0197168}" srcOrd="3" destOrd="0" parTransId="{E5D878F2-4556-3347-A2ED-E32EA4A2EA3E}" sibTransId="{25116E97-B2DB-884F-8D3D-D2E6310F88AB}"/>
    <dgm:cxn modelId="{F20E3C54-224D-44F7-9EDE-5383BF980CC0}" type="presOf" srcId="{0696DE26-94AC-9F4C-A6BB-68166FBAFE98}" destId="{8E177196-9903-A944-B165-0A88CBDCA960}" srcOrd="0" destOrd="0" presId="urn:microsoft.com/office/officeart/2005/8/layout/process4"/>
    <dgm:cxn modelId="{B20BBE0F-D41A-F44E-93E5-843098C18330}" srcId="{97027662-26C2-E94C-87C4-EC006A3F868D}" destId="{B379E7FB-6FC3-6749-A84D-4AE095BC2B18}" srcOrd="0" destOrd="0" parTransId="{7ECB64DC-8545-9643-B0BF-68B598D2626D}" sibTransId="{EBB3109B-1A39-3844-9DA2-548E7C31F3F9}"/>
    <dgm:cxn modelId="{A5371037-6326-F246-8CD7-C08FE7BE4C82}" srcId="{97027662-26C2-E94C-87C4-EC006A3F868D}" destId="{A062DA10-7C54-1240-BCA9-024CAEDDABC5}" srcOrd="2" destOrd="0" parTransId="{B5091BA7-E861-194A-BC34-93F7F40D0BA8}" sibTransId="{F1F4AC22-EF2E-4C47-BED1-25B13A02475C}"/>
    <dgm:cxn modelId="{22294135-ED68-45E0-A4BB-C831949264C1}" type="presOf" srcId="{DE6BD931-D8A9-AA45-BBD2-A0D8A0197168}" destId="{7D02A712-1A21-4D43-A6B4-EA8488BC591B}" srcOrd="1" destOrd="0" presId="urn:microsoft.com/office/officeart/2005/8/layout/process4"/>
    <dgm:cxn modelId="{D899A645-B6FD-4436-AD49-720BF1DC0D26}" type="presOf" srcId="{6E7BB674-132A-A448-84FB-D8EE65995128}" destId="{E482A765-A60E-8142-A84B-40FC421D161E}" srcOrd="0" destOrd="0" presId="urn:microsoft.com/office/officeart/2005/8/layout/process4"/>
    <dgm:cxn modelId="{B124D655-2A61-8641-87E1-40588F253C46}" srcId="{842BB5CF-DF7F-A449-B579-62C1FDF10BFE}" destId="{653A41F4-791F-1D40-BDDD-07664F7C2B4C}" srcOrd="0" destOrd="0" parTransId="{D34EF004-9891-CF4F-81EC-EA38A5167899}" sibTransId="{910BA694-7FD5-DF4A-9CEC-C5A6B30DC8C4}"/>
    <dgm:cxn modelId="{92E18CDE-2871-411E-8E57-9AC36655616C}" type="presOf" srcId="{842BB5CF-DF7F-A449-B579-62C1FDF10BFE}" destId="{14F703EA-4B03-5346-9A9E-1E5F03A73A3C}" srcOrd="1" destOrd="0" presId="urn:microsoft.com/office/officeart/2005/8/layout/process4"/>
    <dgm:cxn modelId="{AB768AD3-8391-4F14-819F-E884EC2E0372}" type="presOf" srcId="{653A41F4-791F-1D40-BDDD-07664F7C2B4C}" destId="{B7806E32-D5CD-4241-B011-C48E7A777C90}" srcOrd="0" destOrd="0" presId="urn:microsoft.com/office/officeart/2005/8/layout/process4"/>
    <dgm:cxn modelId="{266F6501-817B-E945-A439-281FD92089B7}" srcId="{703FF62B-5EC0-0D48-B755-753BD0DEC794}" destId="{97027662-26C2-E94C-87C4-EC006A3F868D}" srcOrd="0" destOrd="0" parTransId="{5B397F9A-C14F-8248-9AA3-EF1B28C47F9B}" sibTransId="{E8675EBE-982E-1544-BF84-18878500609C}"/>
    <dgm:cxn modelId="{911426ED-4D08-1649-82D8-E770B3D95CF0}" srcId="{842BB5CF-DF7F-A449-B579-62C1FDF10BFE}" destId="{9B823E21-9EE6-AB46-AB99-E40E94A62F05}" srcOrd="2" destOrd="0" parTransId="{B3AE691D-43D9-044B-8878-06D4B4DC1519}" sibTransId="{84A7F100-87F0-1E44-8C32-DFBFA63131F9}"/>
    <dgm:cxn modelId="{50514F45-9F62-4112-991F-90BBBC31FC78}" type="presOf" srcId="{B379E7FB-6FC3-6749-A84D-4AE095BC2B18}" destId="{91C50630-A5F9-6C49-83A9-AE44AD679571}" srcOrd="0" destOrd="0" presId="urn:microsoft.com/office/officeart/2005/8/layout/process4"/>
    <dgm:cxn modelId="{A3FCE333-428B-4C1A-9615-8321285DF55B}" type="presOf" srcId="{11561168-133F-A242-AF36-9C29D25FD328}" destId="{B3FDC55B-73E6-4741-A952-B10FF81261F0}" srcOrd="0" destOrd="0" presId="urn:microsoft.com/office/officeart/2005/8/layout/process4"/>
    <dgm:cxn modelId="{F5D8A935-6994-1843-92A4-5B393EF1DC06}" srcId="{97027662-26C2-E94C-87C4-EC006A3F868D}" destId="{3DF1D161-EDA5-2E44-93B7-00558D7B0B95}" srcOrd="1" destOrd="0" parTransId="{4ECC5CB4-A6D3-444C-8988-ACC8B4CCDB24}" sibTransId="{F1056B65-F09C-A54C-BE3D-6CD0CF39417A}"/>
    <dgm:cxn modelId="{C43ED1F5-C557-4050-AD02-B5CEF407C758}" type="presOf" srcId="{703FF62B-5EC0-0D48-B755-753BD0DEC794}" destId="{D37C4524-89D9-E244-98C3-5B9A9871C4E0}" srcOrd="0" destOrd="0" presId="urn:microsoft.com/office/officeart/2005/8/layout/process4"/>
    <dgm:cxn modelId="{B1FFC047-21EE-491D-B4B5-1DC5FD2727C8}" type="presOf" srcId="{294646FD-05C1-094E-B382-E2E2716EA17F}" destId="{4652FE69-40F0-C045-908B-D345D7B887DD}" srcOrd="1" destOrd="0" presId="urn:microsoft.com/office/officeart/2005/8/layout/process4"/>
    <dgm:cxn modelId="{0F5BB428-FBCD-49D4-B84F-FA4B1A840359}" type="presOf" srcId="{3DF1D161-EDA5-2E44-93B7-00558D7B0B95}" destId="{1352135B-4752-E341-B370-DD1322C476EA}" srcOrd="0" destOrd="0" presId="urn:microsoft.com/office/officeart/2005/8/layout/process4"/>
    <dgm:cxn modelId="{B1EAA09A-17EE-41C0-8DA7-CC05824CBC9F}" type="presParOf" srcId="{D37C4524-89D9-E244-98C3-5B9A9871C4E0}" destId="{A2C3D65E-9130-2246-B81F-FF11D92E958E}" srcOrd="0" destOrd="0" presId="urn:microsoft.com/office/officeart/2005/8/layout/process4"/>
    <dgm:cxn modelId="{7F789654-B3DA-4EC6-A004-8DBE395E6521}" type="presParOf" srcId="{A2C3D65E-9130-2246-B81F-FF11D92E958E}" destId="{E40D4082-5FEF-C64C-A2C8-3ACAC2AC0702}" srcOrd="0" destOrd="0" presId="urn:microsoft.com/office/officeart/2005/8/layout/process4"/>
    <dgm:cxn modelId="{8F4F7E3D-FC9D-482E-AA55-F158678665C3}" type="presParOf" srcId="{A2C3D65E-9130-2246-B81F-FF11D92E958E}" destId="{7D02A712-1A21-4D43-A6B4-EA8488BC591B}" srcOrd="1" destOrd="0" presId="urn:microsoft.com/office/officeart/2005/8/layout/process4"/>
    <dgm:cxn modelId="{6F9E5FDF-3747-4252-BCB0-B1E31E3208C7}" type="presParOf" srcId="{A2C3D65E-9130-2246-B81F-FF11D92E958E}" destId="{5E434F5C-BF29-0D46-8A0E-08C8D768EE50}" srcOrd="2" destOrd="0" presId="urn:microsoft.com/office/officeart/2005/8/layout/process4"/>
    <dgm:cxn modelId="{11771CA5-7CD5-41EA-9712-C30E559AB7B0}" type="presParOf" srcId="{5E434F5C-BF29-0D46-8A0E-08C8D768EE50}" destId="{07D3C53E-421B-804E-BD99-EB74730467E1}" srcOrd="0" destOrd="0" presId="urn:microsoft.com/office/officeart/2005/8/layout/process4"/>
    <dgm:cxn modelId="{E7ED5999-C999-4C22-BB35-B043EEAF54B6}" type="presParOf" srcId="{5E434F5C-BF29-0D46-8A0E-08C8D768EE50}" destId="{232D8CE3-6592-F349-8FF9-98BB01ABD08D}" srcOrd="1" destOrd="0" presId="urn:microsoft.com/office/officeart/2005/8/layout/process4"/>
    <dgm:cxn modelId="{058DD410-0B87-4F8E-B222-7D5FD58473A7}" type="presParOf" srcId="{D37C4524-89D9-E244-98C3-5B9A9871C4E0}" destId="{873697CF-5C55-C84F-B32A-FE24D57F1A0B}" srcOrd="1" destOrd="0" presId="urn:microsoft.com/office/officeart/2005/8/layout/process4"/>
    <dgm:cxn modelId="{522DABFB-5CEC-47DC-B0BB-BF6BD6355568}" type="presParOf" srcId="{D37C4524-89D9-E244-98C3-5B9A9871C4E0}" destId="{0919E01A-F715-1642-BD38-46B76648F549}" srcOrd="2" destOrd="0" presId="urn:microsoft.com/office/officeart/2005/8/layout/process4"/>
    <dgm:cxn modelId="{DD08B242-A077-4201-86CF-75CC55064B43}" type="presParOf" srcId="{0919E01A-F715-1642-BD38-46B76648F549}" destId="{904D711F-80A6-7644-8616-837F64DCAB54}" srcOrd="0" destOrd="0" presId="urn:microsoft.com/office/officeart/2005/8/layout/process4"/>
    <dgm:cxn modelId="{807DA48D-A736-4A1D-A43E-D7BD85B96F2A}" type="presParOf" srcId="{0919E01A-F715-1642-BD38-46B76648F549}" destId="{4652FE69-40F0-C045-908B-D345D7B887DD}" srcOrd="1" destOrd="0" presId="urn:microsoft.com/office/officeart/2005/8/layout/process4"/>
    <dgm:cxn modelId="{30AAEDB3-7225-4CAA-8788-839AFDE305DC}" type="presParOf" srcId="{0919E01A-F715-1642-BD38-46B76648F549}" destId="{26A24949-A5AE-DB49-AE35-E88EAA5C5362}" srcOrd="2" destOrd="0" presId="urn:microsoft.com/office/officeart/2005/8/layout/process4"/>
    <dgm:cxn modelId="{7DF532A2-6964-4089-B29B-1C709FC9BA13}" type="presParOf" srcId="{26A24949-A5AE-DB49-AE35-E88EAA5C5362}" destId="{8E177196-9903-A944-B165-0A88CBDCA960}" srcOrd="0" destOrd="0" presId="urn:microsoft.com/office/officeart/2005/8/layout/process4"/>
    <dgm:cxn modelId="{D5AACA77-97B5-4652-949D-415356C7DC47}" type="presParOf" srcId="{26A24949-A5AE-DB49-AE35-E88EAA5C5362}" destId="{B3FDC55B-73E6-4741-A952-B10FF81261F0}" srcOrd="1" destOrd="0" presId="urn:microsoft.com/office/officeart/2005/8/layout/process4"/>
    <dgm:cxn modelId="{4880A317-9FAE-4D7D-B094-FF9FA220495F}" type="presParOf" srcId="{D37C4524-89D9-E244-98C3-5B9A9871C4E0}" destId="{A1FC1FCB-43AF-8D48-8F6F-D30F8BF3C2F2}" srcOrd="3" destOrd="0" presId="urn:microsoft.com/office/officeart/2005/8/layout/process4"/>
    <dgm:cxn modelId="{70CC6096-30E0-4C07-B9C8-2C21472F6992}" type="presParOf" srcId="{D37C4524-89D9-E244-98C3-5B9A9871C4E0}" destId="{09B3B65F-D302-A340-9890-0EFA9925E5F8}" srcOrd="4" destOrd="0" presId="urn:microsoft.com/office/officeart/2005/8/layout/process4"/>
    <dgm:cxn modelId="{58380261-5E6A-4704-A1EA-04B992AE5B7F}" type="presParOf" srcId="{09B3B65F-D302-A340-9890-0EFA9925E5F8}" destId="{609CAD44-5A20-664A-AC2E-4C87198390FA}" srcOrd="0" destOrd="0" presId="urn:microsoft.com/office/officeart/2005/8/layout/process4"/>
    <dgm:cxn modelId="{B83591C1-2ADC-4947-9E3A-037B2BEE3EDF}" type="presParOf" srcId="{09B3B65F-D302-A340-9890-0EFA9925E5F8}" destId="{14F703EA-4B03-5346-9A9E-1E5F03A73A3C}" srcOrd="1" destOrd="0" presId="urn:microsoft.com/office/officeart/2005/8/layout/process4"/>
    <dgm:cxn modelId="{5FB8BB7D-0EC2-4631-8BE2-75DD5BF3ABEE}" type="presParOf" srcId="{09B3B65F-D302-A340-9890-0EFA9925E5F8}" destId="{B5E1BFD6-E482-5741-B22B-D8AC5C38953A}" srcOrd="2" destOrd="0" presId="urn:microsoft.com/office/officeart/2005/8/layout/process4"/>
    <dgm:cxn modelId="{9351390C-F493-462F-8C62-B998E5573E67}" type="presParOf" srcId="{B5E1BFD6-E482-5741-B22B-D8AC5C38953A}" destId="{B7806E32-D5CD-4241-B011-C48E7A777C90}" srcOrd="0" destOrd="0" presId="urn:microsoft.com/office/officeart/2005/8/layout/process4"/>
    <dgm:cxn modelId="{81517E23-30FD-4365-883F-2C8D38852080}" type="presParOf" srcId="{B5E1BFD6-E482-5741-B22B-D8AC5C38953A}" destId="{E482A765-A60E-8142-A84B-40FC421D161E}" srcOrd="1" destOrd="0" presId="urn:microsoft.com/office/officeart/2005/8/layout/process4"/>
    <dgm:cxn modelId="{70CF2148-4635-4F51-B824-3DD70F39662B}" type="presParOf" srcId="{B5E1BFD6-E482-5741-B22B-D8AC5C38953A}" destId="{866D19FF-43C4-A842-B117-988A258C5231}" srcOrd="2" destOrd="0" presId="urn:microsoft.com/office/officeart/2005/8/layout/process4"/>
    <dgm:cxn modelId="{2CA42723-EF3C-40CC-BCB3-198299C12C26}" type="presParOf" srcId="{D37C4524-89D9-E244-98C3-5B9A9871C4E0}" destId="{D7346E78-2A83-8440-B91B-6D46803D8902}" srcOrd="5" destOrd="0" presId="urn:microsoft.com/office/officeart/2005/8/layout/process4"/>
    <dgm:cxn modelId="{3F8A8A2E-8D78-4578-8FAE-695E6A8FCE30}" type="presParOf" srcId="{D37C4524-89D9-E244-98C3-5B9A9871C4E0}" destId="{C78E1ACB-FBA5-BA45-AB30-1818925A2A49}" srcOrd="6" destOrd="0" presId="urn:microsoft.com/office/officeart/2005/8/layout/process4"/>
    <dgm:cxn modelId="{C73902F6-1F4C-46F8-9740-E3056F2F9C49}" type="presParOf" srcId="{C78E1ACB-FBA5-BA45-AB30-1818925A2A49}" destId="{1F0AD86A-44DF-0244-8C3E-2EF9D17185E7}" srcOrd="0" destOrd="0" presId="urn:microsoft.com/office/officeart/2005/8/layout/process4"/>
    <dgm:cxn modelId="{C2041470-DF88-44FD-872B-721862BBDCF3}" type="presParOf" srcId="{C78E1ACB-FBA5-BA45-AB30-1818925A2A49}" destId="{90D161FD-2766-A043-835D-FF5AD4197EB1}" srcOrd="1" destOrd="0" presId="urn:microsoft.com/office/officeart/2005/8/layout/process4"/>
    <dgm:cxn modelId="{50F1CF80-FDEC-41FF-8D6A-6AE77E8C42E2}" type="presParOf" srcId="{C78E1ACB-FBA5-BA45-AB30-1818925A2A49}" destId="{4854CC8A-9528-4146-A16E-775D1D2A3FFA}" srcOrd="2" destOrd="0" presId="urn:microsoft.com/office/officeart/2005/8/layout/process4"/>
    <dgm:cxn modelId="{442A2BE5-7768-4B0D-A17C-EB7626D67448}" type="presParOf" srcId="{4854CC8A-9528-4146-A16E-775D1D2A3FFA}" destId="{91C50630-A5F9-6C49-83A9-AE44AD679571}" srcOrd="0" destOrd="0" presId="urn:microsoft.com/office/officeart/2005/8/layout/process4"/>
    <dgm:cxn modelId="{7CE5475A-40C1-46E6-9823-837B10C04CA0}" type="presParOf" srcId="{4854CC8A-9528-4146-A16E-775D1D2A3FFA}" destId="{1352135B-4752-E341-B370-DD1322C476EA}" srcOrd="1" destOrd="0" presId="urn:microsoft.com/office/officeart/2005/8/layout/process4"/>
    <dgm:cxn modelId="{74048428-4915-4CAF-B09C-4A5E15D40B73}" type="presParOf" srcId="{4854CC8A-9528-4146-A16E-775D1D2A3FFA}" destId="{B147A181-46D6-9C4F-9DBB-A92A719DB902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73E8343-E01C-174D-A4AC-424EA2478669}" type="doc">
      <dgm:prSet loTypeId="urn:microsoft.com/office/officeart/2005/8/layout/cycle2" loCatId="" qsTypeId="urn:microsoft.com/office/officeart/2005/8/quickstyle/3D6" qsCatId="3D" csTypeId="urn:microsoft.com/office/officeart/2005/8/colors/colorful1#7" csCatId="colorful" phldr="1"/>
      <dgm:spPr/>
      <dgm:t>
        <a:bodyPr/>
        <a:lstStyle/>
        <a:p>
          <a:endParaRPr lang="en-US"/>
        </a:p>
      </dgm:t>
    </dgm:pt>
    <dgm:pt modelId="{54303181-3252-2A43-9756-533352B251A7}">
      <dgm:prSet phldrT="[Text]" custT="1"/>
      <dgm:spPr/>
      <dgm:t>
        <a:bodyPr/>
        <a:lstStyle/>
        <a:p>
          <a:endParaRPr lang="en-US" sz="1100" dirty="0"/>
        </a:p>
      </dgm:t>
    </dgm:pt>
    <dgm:pt modelId="{78E52E72-6DE7-744F-AF53-EFD004059876}" type="parTrans" cxnId="{78122E74-B335-414A-BD7C-9D5B984F3DE3}">
      <dgm:prSet/>
      <dgm:spPr/>
      <dgm:t>
        <a:bodyPr/>
        <a:lstStyle/>
        <a:p>
          <a:endParaRPr lang="en-US"/>
        </a:p>
      </dgm:t>
    </dgm:pt>
    <dgm:pt modelId="{F062002D-291D-0C4F-BBF0-8BCE9E9DB4CA}" type="sibTrans" cxnId="{78122E74-B335-414A-BD7C-9D5B984F3DE3}">
      <dgm:prSet/>
      <dgm:spPr/>
      <dgm:t>
        <a:bodyPr/>
        <a:lstStyle/>
        <a:p>
          <a:endParaRPr lang="en-US"/>
        </a:p>
      </dgm:t>
    </dgm:pt>
    <dgm:pt modelId="{F88C62A4-9C78-7C4D-BCC9-D23AC52A0301}">
      <dgm:prSet phldrT="[Text]"/>
      <dgm:spPr/>
      <dgm:t>
        <a:bodyPr/>
        <a:lstStyle/>
        <a:p>
          <a:endParaRPr lang="en-US" dirty="0"/>
        </a:p>
      </dgm:t>
    </dgm:pt>
    <dgm:pt modelId="{B8D3B68E-84A9-0941-8E34-2F1C7A4C6859}" type="parTrans" cxnId="{F6F0EC4C-651D-564B-AB49-901B1AF33252}">
      <dgm:prSet/>
      <dgm:spPr/>
      <dgm:t>
        <a:bodyPr/>
        <a:lstStyle/>
        <a:p>
          <a:endParaRPr lang="en-US"/>
        </a:p>
      </dgm:t>
    </dgm:pt>
    <dgm:pt modelId="{2CBB90C1-A0B8-2743-B373-EA9F40A2AE42}" type="sibTrans" cxnId="{F6F0EC4C-651D-564B-AB49-901B1AF33252}">
      <dgm:prSet/>
      <dgm:spPr/>
      <dgm:t>
        <a:bodyPr/>
        <a:lstStyle/>
        <a:p>
          <a:endParaRPr lang="en-US"/>
        </a:p>
      </dgm:t>
    </dgm:pt>
    <dgm:pt modelId="{1278147A-9D46-434F-A2C2-962653911315}">
      <dgm:prSet phldrT="[Text]"/>
      <dgm:spPr/>
      <dgm:t>
        <a:bodyPr/>
        <a:lstStyle/>
        <a:p>
          <a:r>
            <a:rPr lang="zh-CN" altLang="en-US" dirty="0" smtClean="0"/>
            <a:t> </a:t>
          </a:r>
          <a:endParaRPr lang="en-US" dirty="0"/>
        </a:p>
      </dgm:t>
    </dgm:pt>
    <dgm:pt modelId="{2195D0C1-63B3-7D42-8A1B-A990B8A502BC}" type="parTrans" cxnId="{E3875002-4338-A84F-A3AF-7F146D661F5B}">
      <dgm:prSet/>
      <dgm:spPr/>
      <dgm:t>
        <a:bodyPr/>
        <a:lstStyle/>
        <a:p>
          <a:endParaRPr lang="en-US"/>
        </a:p>
      </dgm:t>
    </dgm:pt>
    <dgm:pt modelId="{925EB959-D181-6249-84ED-98578DE09770}" type="sibTrans" cxnId="{E3875002-4338-A84F-A3AF-7F146D661F5B}">
      <dgm:prSet/>
      <dgm:spPr/>
      <dgm:t>
        <a:bodyPr/>
        <a:lstStyle/>
        <a:p>
          <a:endParaRPr lang="en-US"/>
        </a:p>
      </dgm:t>
    </dgm:pt>
    <dgm:pt modelId="{63124714-7AF7-C845-821B-7F60F31C9BDC}">
      <dgm:prSet phldrT="[Text]"/>
      <dgm:spPr/>
      <dgm:t>
        <a:bodyPr/>
        <a:lstStyle/>
        <a:p>
          <a:r>
            <a:rPr lang="zh-CN" altLang="en-US" dirty="0" smtClean="0"/>
            <a:t> </a:t>
          </a:r>
          <a:endParaRPr lang="en-US" dirty="0"/>
        </a:p>
      </dgm:t>
    </dgm:pt>
    <dgm:pt modelId="{81E8D8CA-8A15-0549-B3E3-912AC81B9EED}" type="parTrans" cxnId="{944A5009-C3B1-A340-9FC9-DAFB8CF320C1}">
      <dgm:prSet/>
      <dgm:spPr/>
      <dgm:t>
        <a:bodyPr/>
        <a:lstStyle/>
        <a:p>
          <a:endParaRPr lang="en-US"/>
        </a:p>
      </dgm:t>
    </dgm:pt>
    <dgm:pt modelId="{D2C4030D-375A-7E42-88EC-D3B101C4075E}" type="sibTrans" cxnId="{944A5009-C3B1-A340-9FC9-DAFB8CF320C1}">
      <dgm:prSet/>
      <dgm:spPr/>
      <dgm:t>
        <a:bodyPr/>
        <a:lstStyle/>
        <a:p>
          <a:endParaRPr lang="en-US"/>
        </a:p>
      </dgm:t>
    </dgm:pt>
    <dgm:pt modelId="{0C06AD32-1660-FB4C-91A8-9445E474A0DB}">
      <dgm:prSet phldrT="[Text]"/>
      <dgm:spPr/>
      <dgm:t>
        <a:bodyPr/>
        <a:lstStyle/>
        <a:p>
          <a:r>
            <a:rPr lang="zh-CN" altLang="en-US" dirty="0" smtClean="0"/>
            <a:t> </a:t>
          </a:r>
          <a:endParaRPr lang="en-US" dirty="0"/>
        </a:p>
      </dgm:t>
    </dgm:pt>
    <dgm:pt modelId="{F2244E59-CD02-C94F-849F-C31C9BD8B6A4}" type="parTrans" cxnId="{C5AE2420-0147-9F4A-A5A9-9BCF5CE0D3DE}">
      <dgm:prSet/>
      <dgm:spPr/>
      <dgm:t>
        <a:bodyPr/>
        <a:lstStyle/>
        <a:p>
          <a:endParaRPr lang="en-US"/>
        </a:p>
      </dgm:t>
    </dgm:pt>
    <dgm:pt modelId="{0D5F0F33-EE0C-E846-8B56-E7E69A19D83B}" type="sibTrans" cxnId="{C5AE2420-0147-9F4A-A5A9-9BCF5CE0D3DE}">
      <dgm:prSet/>
      <dgm:spPr/>
      <dgm:t>
        <a:bodyPr/>
        <a:lstStyle/>
        <a:p>
          <a:endParaRPr lang="en-US"/>
        </a:p>
      </dgm:t>
    </dgm:pt>
    <dgm:pt modelId="{3C89DCA2-824A-B641-A919-B4694A2E9922}" type="pres">
      <dgm:prSet presAssocID="{273E8343-E01C-174D-A4AC-424EA2478669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5B03428-C7AF-C046-91CA-945EBFF0B1CF}" type="pres">
      <dgm:prSet presAssocID="{54303181-3252-2A43-9756-533352B251A7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7D187F-C674-4242-A0D6-2B1D338824EF}" type="pres">
      <dgm:prSet presAssocID="{F062002D-291D-0C4F-BBF0-8BCE9E9DB4CA}" presName="sibTrans" presStyleLbl="sibTrans2D1" presStyleIdx="0" presStyleCnt="5"/>
      <dgm:spPr/>
      <dgm:t>
        <a:bodyPr/>
        <a:lstStyle/>
        <a:p>
          <a:endParaRPr lang="en-US"/>
        </a:p>
      </dgm:t>
    </dgm:pt>
    <dgm:pt modelId="{22997D85-4F5D-CF42-9703-631D2AAFF305}" type="pres">
      <dgm:prSet presAssocID="{F062002D-291D-0C4F-BBF0-8BCE9E9DB4CA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57E1147F-3DB9-2C46-B23C-8B5C47F1BAB8}" type="pres">
      <dgm:prSet presAssocID="{F88C62A4-9C78-7C4D-BCC9-D23AC52A0301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D2B243-D094-5E4B-9C6E-2EDE458DEF81}" type="pres">
      <dgm:prSet presAssocID="{2CBB90C1-A0B8-2743-B373-EA9F40A2AE42}" presName="sibTrans" presStyleLbl="sibTrans2D1" presStyleIdx="1" presStyleCnt="5"/>
      <dgm:spPr/>
      <dgm:t>
        <a:bodyPr/>
        <a:lstStyle/>
        <a:p>
          <a:endParaRPr lang="en-US"/>
        </a:p>
      </dgm:t>
    </dgm:pt>
    <dgm:pt modelId="{E91B6BBA-27CA-D04A-A688-55137D6B3109}" type="pres">
      <dgm:prSet presAssocID="{2CBB90C1-A0B8-2743-B373-EA9F40A2AE42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FC73587D-5B2A-CC40-9516-B1D83B4B1D54}" type="pres">
      <dgm:prSet presAssocID="{1278147A-9D46-434F-A2C2-962653911315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42C100-280F-744E-A0A2-3CE928699C78}" type="pres">
      <dgm:prSet presAssocID="{925EB959-D181-6249-84ED-98578DE09770}" presName="sibTrans" presStyleLbl="sibTrans2D1" presStyleIdx="2" presStyleCnt="5"/>
      <dgm:spPr/>
      <dgm:t>
        <a:bodyPr/>
        <a:lstStyle/>
        <a:p>
          <a:endParaRPr lang="en-US"/>
        </a:p>
      </dgm:t>
    </dgm:pt>
    <dgm:pt modelId="{EC2BA543-843F-E448-972F-717CFDAFF465}" type="pres">
      <dgm:prSet presAssocID="{925EB959-D181-6249-84ED-98578DE09770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D6B0E00F-C8E2-EF42-A539-C6E15105ACB6}" type="pres">
      <dgm:prSet presAssocID="{63124714-7AF7-C845-821B-7F60F31C9BDC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2CDBF4-75A6-3840-BFB6-9D05E7EB0153}" type="pres">
      <dgm:prSet presAssocID="{D2C4030D-375A-7E42-88EC-D3B101C4075E}" presName="sibTrans" presStyleLbl="sibTrans2D1" presStyleIdx="3" presStyleCnt="5"/>
      <dgm:spPr/>
      <dgm:t>
        <a:bodyPr/>
        <a:lstStyle/>
        <a:p>
          <a:endParaRPr lang="en-US"/>
        </a:p>
      </dgm:t>
    </dgm:pt>
    <dgm:pt modelId="{E16690C3-6D05-9444-904B-8E7F842E660B}" type="pres">
      <dgm:prSet presAssocID="{D2C4030D-375A-7E42-88EC-D3B101C4075E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F83265D2-DC96-3B42-8176-BA73DA224DA7}" type="pres">
      <dgm:prSet presAssocID="{0C06AD32-1660-FB4C-91A8-9445E474A0DB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2D6DB0-450F-4D4A-9270-891B6C50ADF1}" type="pres">
      <dgm:prSet presAssocID="{0D5F0F33-EE0C-E846-8B56-E7E69A19D83B}" presName="sibTrans" presStyleLbl="sibTrans2D1" presStyleIdx="4" presStyleCnt="5"/>
      <dgm:spPr/>
      <dgm:t>
        <a:bodyPr/>
        <a:lstStyle/>
        <a:p>
          <a:endParaRPr lang="en-US"/>
        </a:p>
      </dgm:t>
    </dgm:pt>
    <dgm:pt modelId="{E1588E08-15DC-724B-8C22-F048A64D1C18}" type="pres">
      <dgm:prSet presAssocID="{0D5F0F33-EE0C-E846-8B56-E7E69A19D83B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EE7B1DBE-7E4A-4D3B-B6F2-E30A6442EEB3}" type="presOf" srcId="{2CBB90C1-A0B8-2743-B373-EA9F40A2AE42}" destId="{E91B6BBA-27CA-D04A-A688-55137D6B3109}" srcOrd="1" destOrd="0" presId="urn:microsoft.com/office/officeart/2005/8/layout/cycle2"/>
    <dgm:cxn modelId="{15944C94-3351-41FA-B580-E40447FF6236}" type="presOf" srcId="{0C06AD32-1660-FB4C-91A8-9445E474A0DB}" destId="{F83265D2-DC96-3B42-8176-BA73DA224DA7}" srcOrd="0" destOrd="0" presId="urn:microsoft.com/office/officeart/2005/8/layout/cycle2"/>
    <dgm:cxn modelId="{C56959BC-2C02-49BE-B319-160A6EA76113}" type="presOf" srcId="{54303181-3252-2A43-9756-533352B251A7}" destId="{35B03428-C7AF-C046-91CA-945EBFF0B1CF}" srcOrd="0" destOrd="0" presId="urn:microsoft.com/office/officeart/2005/8/layout/cycle2"/>
    <dgm:cxn modelId="{EF1EA5CC-AF0F-4365-AC8E-FCBC6B581C8B}" type="presOf" srcId="{D2C4030D-375A-7E42-88EC-D3B101C4075E}" destId="{E16690C3-6D05-9444-904B-8E7F842E660B}" srcOrd="1" destOrd="0" presId="urn:microsoft.com/office/officeart/2005/8/layout/cycle2"/>
    <dgm:cxn modelId="{78122E74-B335-414A-BD7C-9D5B984F3DE3}" srcId="{273E8343-E01C-174D-A4AC-424EA2478669}" destId="{54303181-3252-2A43-9756-533352B251A7}" srcOrd="0" destOrd="0" parTransId="{78E52E72-6DE7-744F-AF53-EFD004059876}" sibTransId="{F062002D-291D-0C4F-BBF0-8BCE9E9DB4CA}"/>
    <dgm:cxn modelId="{BE77172A-82A9-4188-B421-F265411C2192}" type="presOf" srcId="{925EB959-D181-6249-84ED-98578DE09770}" destId="{EC2BA543-843F-E448-972F-717CFDAFF465}" srcOrd="1" destOrd="0" presId="urn:microsoft.com/office/officeart/2005/8/layout/cycle2"/>
    <dgm:cxn modelId="{49CE1786-EA1B-46E1-A515-0B14923BD608}" type="presOf" srcId="{0D5F0F33-EE0C-E846-8B56-E7E69A19D83B}" destId="{3E2D6DB0-450F-4D4A-9270-891B6C50ADF1}" srcOrd="0" destOrd="0" presId="urn:microsoft.com/office/officeart/2005/8/layout/cycle2"/>
    <dgm:cxn modelId="{E3875002-4338-A84F-A3AF-7F146D661F5B}" srcId="{273E8343-E01C-174D-A4AC-424EA2478669}" destId="{1278147A-9D46-434F-A2C2-962653911315}" srcOrd="2" destOrd="0" parTransId="{2195D0C1-63B3-7D42-8A1B-A990B8A502BC}" sibTransId="{925EB959-D181-6249-84ED-98578DE09770}"/>
    <dgm:cxn modelId="{F6F0EC4C-651D-564B-AB49-901B1AF33252}" srcId="{273E8343-E01C-174D-A4AC-424EA2478669}" destId="{F88C62A4-9C78-7C4D-BCC9-D23AC52A0301}" srcOrd="1" destOrd="0" parTransId="{B8D3B68E-84A9-0941-8E34-2F1C7A4C6859}" sibTransId="{2CBB90C1-A0B8-2743-B373-EA9F40A2AE42}"/>
    <dgm:cxn modelId="{423AD45B-A035-4D12-B986-4710CC25ACB0}" type="presOf" srcId="{1278147A-9D46-434F-A2C2-962653911315}" destId="{FC73587D-5B2A-CC40-9516-B1D83B4B1D54}" srcOrd="0" destOrd="0" presId="urn:microsoft.com/office/officeart/2005/8/layout/cycle2"/>
    <dgm:cxn modelId="{D28E5BF2-5068-40BC-991D-5D7B161DEF44}" type="presOf" srcId="{925EB959-D181-6249-84ED-98578DE09770}" destId="{FB42C100-280F-744E-A0A2-3CE928699C78}" srcOrd="0" destOrd="0" presId="urn:microsoft.com/office/officeart/2005/8/layout/cycle2"/>
    <dgm:cxn modelId="{C9BFD4B8-0D6D-49FA-830B-FD3B1BDEC0A5}" type="presOf" srcId="{273E8343-E01C-174D-A4AC-424EA2478669}" destId="{3C89DCA2-824A-B641-A919-B4694A2E9922}" srcOrd="0" destOrd="0" presId="urn:microsoft.com/office/officeart/2005/8/layout/cycle2"/>
    <dgm:cxn modelId="{451407B4-B05D-4521-B837-69EC07F38DDE}" type="presOf" srcId="{F88C62A4-9C78-7C4D-BCC9-D23AC52A0301}" destId="{57E1147F-3DB9-2C46-B23C-8B5C47F1BAB8}" srcOrd="0" destOrd="0" presId="urn:microsoft.com/office/officeart/2005/8/layout/cycle2"/>
    <dgm:cxn modelId="{C5AE2420-0147-9F4A-A5A9-9BCF5CE0D3DE}" srcId="{273E8343-E01C-174D-A4AC-424EA2478669}" destId="{0C06AD32-1660-FB4C-91A8-9445E474A0DB}" srcOrd="4" destOrd="0" parTransId="{F2244E59-CD02-C94F-849F-C31C9BD8B6A4}" sibTransId="{0D5F0F33-EE0C-E846-8B56-E7E69A19D83B}"/>
    <dgm:cxn modelId="{BFAAB597-8170-48AA-BE1A-97D9CB66B294}" type="presOf" srcId="{63124714-7AF7-C845-821B-7F60F31C9BDC}" destId="{D6B0E00F-C8E2-EF42-A539-C6E15105ACB6}" srcOrd="0" destOrd="0" presId="urn:microsoft.com/office/officeart/2005/8/layout/cycle2"/>
    <dgm:cxn modelId="{0E9041B0-65E1-42A3-86F1-13478F9EE91A}" type="presOf" srcId="{D2C4030D-375A-7E42-88EC-D3B101C4075E}" destId="{4F2CDBF4-75A6-3840-BFB6-9D05E7EB0153}" srcOrd="0" destOrd="0" presId="urn:microsoft.com/office/officeart/2005/8/layout/cycle2"/>
    <dgm:cxn modelId="{2F45C85F-8C34-4A63-9946-ECB955EB042D}" type="presOf" srcId="{F062002D-291D-0C4F-BBF0-8BCE9E9DB4CA}" destId="{B67D187F-C674-4242-A0D6-2B1D338824EF}" srcOrd="0" destOrd="0" presId="urn:microsoft.com/office/officeart/2005/8/layout/cycle2"/>
    <dgm:cxn modelId="{7CCC90A9-E53F-41D7-8637-280C07FE66C8}" type="presOf" srcId="{F062002D-291D-0C4F-BBF0-8BCE9E9DB4CA}" destId="{22997D85-4F5D-CF42-9703-631D2AAFF305}" srcOrd="1" destOrd="0" presId="urn:microsoft.com/office/officeart/2005/8/layout/cycle2"/>
    <dgm:cxn modelId="{AB3FBDFE-3E88-4244-AFFA-6C10DFEA07AD}" type="presOf" srcId="{2CBB90C1-A0B8-2743-B373-EA9F40A2AE42}" destId="{04D2B243-D094-5E4B-9C6E-2EDE458DEF81}" srcOrd="0" destOrd="0" presId="urn:microsoft.com/office/officeart/2005/8/layout/cycle2"/>
    <dgm:cxn modelId="{88964FC8-B98E-4FF1-84EE-693635319D05}" type="presOf" srcId="{0D5F0F33-EE0C-E846-8B56-E7E69A19D83B}" destId="{E1588E08-15DC-724B-8C22-F048A64D1C18}" srcOrd="1" destOrd="0" presId="urn:microsoft.com/office/officeart/2005/8/layout/cycle2"/>
    <dgm:cxn modelId="{944A5009-C3B1-A340-9FC9-DAFB8CF320C1}" srcId="{273E8343-E01C-174D-A4AC-424EA2478669}" destId="{63124714-7AF7-C845-821B-7F60F31C9BDC}" srcOrd="3" destOrd="0" parTransId="{81E8D8CA-8A15-0549-B3E3-912AC81B9EED}" sibTransId="{D2C4030D-375A-7E42-88EC-D3B101C4075E}"/>
    <dgm:cxn modelId="{EEEEF05E-7221-4A54-B798-4DBC99C5875D}" type="presParOf" srcId="{3C89DCA2-824A-B641-A919-B4694A2E9922}" destId="{35B03428-C7AF-C046-91CA-945EBFF0B1CF}" srcOrd="0" destOrd="0" presId="urn:microsoft.com/office/officeart/2005/8/layout/cycle2"/>
    <dgm:cxn modelId="{EFE1B514-FE61-481E-9F48-70722D822280}" type="presParOf" srcId="{3C89DCA2-824A-B641-A919-B4694A2E9922}" destId="{B67D187F-C674-4242-A0D6-2B1D338824EF}" srcOrd="1" destOrd="0" presId="urn:microsoft.com/office/officeart/2005/8/layout/cycle2"/>
    <dgm:cxn modelId="{5E2CF66E-73CD-4A8C-B6FD-244B62AFEC1D}" type="presParOf" srcId="{B67D187F-C674-4242-A0D6-2B1D338824EF}" destId="{22997D85-4F5D-CF42-9703-631D2AAFF305}" srcOrd="0" destOrd="0" presId="urn:microsoft.com/office/officeart/2005/8/layout/cycle2"/>
    <dgm:cxn modelId="{B4E48513-AF22-4528-8914-62E40253462C}" type="presParOf" srcId="{3C89DCA2-824A-B641-A919-B4694A2E9922}" destId="{57E1147F-3DB9-2C46-B23C-8B5C47F1BAB8}" srcOrd="2" destOrd="0" presId="urn:microsoft.com/office/officeart/2005/8/layout/cycle2"/>
    <dgm:cxn modelId="{2F699CD2-FA7E-41DE-AFBC-40687EB7FAA2}" type="presParOf" srcId="{3C89DCA2-824A-B641-A919-B4694A2E9922}" destId="{04D2B243-D094-5E4B-9C6E-2EDE458DEF81}" srcOrd="3" destOrd="0" presId="urn:microsoft.com/office/officeart/2005/8/layout/cycle2"/>
    <dgm:cxn modelId="{082E1595-CADD-4AC0-BB94-B1CBBC594086}" type="presParOf" srcId="{04D2B243-D094-5E4B-9C6E-2EDE458DEF81}" destId="{E91B6BBA-27CA-D04A-A688-55137D6B3109}" srcOrd="0" destOrd="0" presId="urn:microsoft.com/office/officeart/2005/8/layout/cycle2"/>
    <dgm:cxn modelId="{771D8DDB-6689-4DA6-BDA3-400126043FBB}" type="presParOf" srcId="{3C89DCA2-824A-B641-A919-B4694A2E9922}" destId="{FC73587D-5B2A-CC40-9516-B1D83B4B1D54}" srcOrd="4" destOrd="0" presId="urn:microsoft.com/office/officeart/2005/8/layout/cycle2"/>
    <dgm:cxn modelId="{00995289-06AA-4CFA-BDAE-15366A5EB43B}" type="presParOf" srcId="{3C89DCA2-824A-B641-A919-B4694A2E9922}" destId="{FB42C100-280F-744E-A0A2-3CE928699C78}" srcOrd="5" destOrd="0" presId="urn:microsoft.com/office/officeart/2005/8/layout/cycle2"/>
    <dgm:cxn modelId="{F7BA5267-C10D-49F8-B2DB-FC58D9EFF931}" type="presParOf" srcId="{FB42C100-280F-744E-A0A2-3CE928699C78}" destId="{EC2BA543-843F-E448-972F-717CFDAFF465}" srcOrd="0" destOrd="0" presId="urn:microsoft.com/office/officeart/2005/8/layout/cycle2"/>
    <dgm:cxn modelId="{C9F68F72-C697-4F38-999E-F3E83036BF73}" type="presParOf" srcId="{3C89DCA2-824A-B641-A919-B4694A2E9922}" destId="{D6B0E00F-C8E2-EF42-A539-C6E15105ACB6}" srcOrd="6" destOrd="0" presId="urn:microsoft.com/office/officeart/2005/8/layout/cycle2"/>
    <dgm:cxn modelId="{D87C7DB3-4AD6-41B8-AA23-BBCE0AA7C6B2}" type="presParOf" srcId="{3C89DCA2-824A-B641-A919-B4694A2E9922}" destId="{4F2CDBF4-75A6-3840-BFB6-9D05E7EB0153}" srcOrd="7" destOrd="0" presId="urn:microsoft.com/office/officeart/2005/8/layout/cycle2"/>
    <dgm:cxn modelId="{D625AB1C-6E74-43F5-82C0-B25465A8906B}" type="presParOf" srcId="{4F2CDBF4-75A6-3840-BFB6-9D05E7EB0153}" destId="{E16690C3-6D05-9444-904B-8E7F842E660B}" srcOrd="0" destOrd="0" presId="urn:microsoft.com/office/officeart/2005/8/layout/cycle2"/>
    <dgm:cxn modelId="{42507682-79BE-4AB9-A321-81E16295C273}" type="presParOf" srcId="{3C89DCA2-824A-B641-A919-B4694A2E9922}" destId="{F83265D2-DC96-3B42-8176-BA73DA224DA7}" srcOrd="8" destOrd="0" presId="urn:microsoft.com/office/officeart/2005/8/layout/cycle2"/>
    <dgm:cxn modelId="{D856F32F-6AF6-4CBC-ACF0-91357C699205}" type="presParOf" srcId="{3C89DCA2-824A-B641-A919-B4694A2E9922}" destId="{3E2D6DB0-450F-4D4A-9270-891B6C50ADF1}" srcOrd="9" destOrd="0" presId="urn:microsoft.com/office/officeart/2005/8/layout/cycle2"/>
    <dgm:cxn modelId="{34B130CA-316B-43BE-975C-8D54C18E5BDB}" type="presParOf" srcId="{3E2D6DB0-450F-4D4A-9270-891B6C50ADF1}" destId="{E1588E08-15DC-724B-8C22-F048A64D1C1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771BCF-9265-3B4F-9B69-75B23AEC95E6}" type="doc">
      <dgm:prSet loTypeId="urn:microsoft.com/office/officeart/2005/8/layout/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89D81A-568F-6741-834B-4792B6229858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Hiragino Sans GB W6"/>
            </a:rPr>
            <a:t>二次打包攻击</a:t>
          </a:r>
          <a:endParaRPr lang="en-US" b="0" i="0" dirty="0">
            <a:solidFill>
              <a:schemeClr val="bg1"/>
            </a:solidFill>
            <a:latin typeface="微软雅黑" pitchFamily="34" charset="-122"/>
            <a:ea typeface="微软雅黑" pitchFamily="34" charset="-122"/>
            <a:cs typeface="Hiragino Sans GB W6"/>
          </a:endParaRPr>
        </a:p>
      </dgm:t>
    </dgm:pt>
    <dgm:pt modelId="{46AEC882-E460-4F40-B94B-81FEBC12B24A}" type="parTrans" cxnId="{3A9AAD7E-A93D-4448-9C23-1BA3C52B3112}">
      <dgm:prSet/>
      <dgm:spPr/>
      <dgm:t>
        <a:bodyPr/>
        <a:lstStyle/>
        <a:p>
          <a:endParaRPr lang="en-US"/>
        </a:p>
      </dgm:t>
    </dgm:pt>
    <dgm:pt modelId="{65349C59-65A3-1743-A385-B8C87338FD6D}" type="sibTrans" cxnId="{3A9AAD7E-A93D-4448-9C23-1BA3C52B3112}">
      <dgm:prSet/>
      <dgm:spPr/>
      <dgm:t>
        <a:bodyPr/>
        <a:lstStyle/>
        <a:p>
          <a:endParaRPr lang="en-US"/>
        </a:p>
      </dgm:t>
    </dgm:pt>
    <dgm:pt modelId="{0B26FE8C-7BEB-1E41-85E5-10B979C6FCB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Hiragino Sans GB W6"/>
            </a:rPr>
            <a:t>基于帐户密码的中间人攻击</a:t>
          </a:r>
          <a:endParaRPr lang="en-US" b="0" i="0" dirty="0">
            <a:solidFill>
              <a:schemeClr val="bg1"/>
            </a:solidFill>
            <a:latin typeface="微软雅黑" pitchFamily="34" charset="-122"/>
            <a:ea typeface="微软雅黑" pitchFamily="34" charset="-122"/>
            <a:cs typeface="Hiragino Sans GB W6"/>
          </a:endParaRPr>
        </a:p>
      </dgm:t>
    </dgm:pt>
    <dgm:pt modelId="{DB6F3BD7-FAEB-E847-A1B5-07A215FBAF31}" type="parTrans" cxnId="{FF3F2644-3862-3F4A-8749-CF9E94E7B322}">
      <dgm:prSet/>
      <dgm:spPr/>
      <dgm:t>
        <a:bodyPr/>
        <a:lstStyle/>
        <a:p>
          <a:endParaRPr lang="en-US"/>
        </a:p>
      </dgm:t>
    </dgm:pt>
    <dgm:pt modelId="{BE2203CF-5DE1-FA4A-A030-C0CEA2AC4E3A}" type="sibTrans" cxnId="{FF3F2644-3862-3F4A-8749-CF9E94E7B322}">
      <dgm:prSet/>
      <dgm:spPr/>
      <dgm:t>
        <a:bodyPr/>
        <a:lstStyle/>
        <a:p>
          <a:endParaRPr lang="en-US"/>
        </a:p>
      </dgm:t>
    </dgm:pt>
    <dgm:pt modelId="{A8E7EA10-552A-3348-A6E3-B26588F29765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Hiragino Sans GB W6"/>
            </a:rPr>
            <a:t>针对敏感个人信息的窃取</a:t>
          </a:r>
          <a:endParaRPr lang="en-US" b="0" i="0" dirty="0">
            <a:solidFill>
              <a:schemeClr val="bg1"/>
            </a:solidFill>
            <a:latin typeface="微软雅黑" pitchFamily="34" charset="-122"/>
            <a:ea typeface="微软雅黑" pitchFamily="34" charset="-122"/>
            <a:cs typeface="Hiragino Sans GB W6"/>
          </a:endParaRPr>
        </a:p>
      </dgm:t>
    </dgm:pt>
    <dgm:pt modelId="{96CB2B8C-6A43-7840-9230-F668FB7A7CD2}" type="parTrans" cxnId="{5864C7F4-EB5F-CD46-BA70-288B6E6B044E}">
      <dgm:prSet/>
      <dgm:spPr/>
      <dgm:t>
        <a:bodyPr/>
        <a:lstStyle/>
        <a:p>
          <a:endParaRPr lang="en-US"/>
        </a:p>
      </dgm:t>
    </dgm:pt>
    <dgm:pt modelId="{458C2BEE-1A3D-FB46-AA0D-03B70E0A891C}" type="sibTrans" cxnId="{5864C7F4-EB5F-CD46-BA70-288B6E6B044E}">
      <dgm:prSet/>
      <dgm:spPr/>
      <dgm:t>
        <a:bodyPr/>
        <a:lstStyle/>
        <a:p>
          <a:endParaRPr lang="en-US"/>
        </a:p>
      </dgm:t>
    </dgm:pt>
    <dgm:pt modelId="{E61E98D5-90F3-9940-8106-D1C76324CAD2}">
      <dgm:prSet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Hiragino Sans GB W6"/>
            </a:rPr>
            <a:t>针对交易的劫持攻击</a:t>
          </a:r>
          <a:endParaRPr lang="en-US" b="0" i="0" dirty="0">
            <a:solidFill>
              <a:schemeClr val="bg1"/>
            </a:solidFill>
            <a:latin typeface="微软雅黑" pitchFamily="34" charset="-122"/>
            <a:ea typeface="微软雅黑" pitchFamily="34" charset="-122"/>
            <a:cs typeface="Hiragino Sans GB W6"/>
          </a:endParaRPr>
        </a:p>
      </dgm:t>
    </dgm:pt>
    <dgm:pt modelId="{80CE1953-EC36-2940-90BB-E585D34BC0F9}" type="parTrans" cxnId="{7602EA84-F8A5-D44F-851B-9B2A20039828}">
      <dgm:prSet/>
      <dgm:spPr/>
      <dgm:t>
        <a:bodyPr/>
        <a:lstStyle/>
        <a:p>
          <a:endParaRPr lang="en-US"/>
        </a:p>
      </dgm:t>
    </dgm:pt>
    <dgm:pt modelId="{6B9FBAA9-FC80-B54C-8185-A914887DA140}" type="sibTrans" cxnId="{7602EA84-F8A5-D44F-851B-9B2A20039828}">
      <dgm:prSet/>
      <dgm:spPr/>
      <dgm:t>
        <a:bodyPr/>
        <a:lstStyle/>
        <a:p>
          <a:endParaRPr lang="en-US"/>
        </a:p>
      </dgm:t>
    </dgm:pt>
    <dgm:pt modelId="{7761DE21-0221-4365-83B0-0CDC6EAEC409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Hiragino Sans GB W6"/>
            </a:rPr>
            <a:t>其它攻击手段</a:t>
          </a:r>
          <a:endParaRPr lang="en-US" b="0" i="0" dirty="0">
            <a:solidFill>
              <a:schemeClr val="bg1"/>
            </a:solidFill>
            <a:latin typeface="微软雅黑" pitchFamily="34" charset="-122"/>
            <a:ea typeface="微软雅黑" pitchFamily="34" charset="-122"/>
            <a:cs typeface="Hiragino Sans GB W6"/>
          </a:endParaRPr>
        </a:p>
      </dgm:t>
    </dgm:pt>
    <dgm:pt modelId="{7FB611D4-11B2-43BB-BE76-428CF09444AC}" type="parTrans" cxnId="{9F2A5B56-7639-4E53-A371-05B67BC95EFC}">
      <dgm:prSet/>
      <dgm:spPr/>
      <dgm:t>
        <a:bodyPr/>
        <a:lstStyle/>
        <a:p>
          <a:endParaRPr lang="zh-CN" altLang="en-US"/>
        </a:p>
      </dgm:t>
    </dgm:pt>
    <dgm:pt modelId="{733D3324-F85B-4DF4-8A5D-94E25B0B9DC7}" type="sibTrans" cxnId="{9F2A5B56-7639-4E53-A371-05B67BC95EFC}">
      <dgm:prSet/>
      <dgm:spPr/>
      <dgm:t>
        <a:bodyPr/>
        <a:lstStyle/>
        <a:p>
          <a:endParaRPr lang="zh-CN" altLang="en-US"/>
        </a:p>
      </dgm:t>
    </dgm:pt>
    <dgm:pt modelId="{3C9CA1AC-683F-EA4F-BD85-6A4F54CDE21F}" type="pres">
      <dgm:prSet presAssocID="{B8771BCF-9265-3B4F-9B69-75B23AEC95E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B1D1618-63DB-A341-9494-E499F11B7901}" type="pres">
      <dgm:prSet presAssocID="{4089D81A-568F-6741-834B-4792B6229858}" presName="parentLin" presStyleCnt="0"/>
      <dgm:spPr/>
    </dgm:pt>
    <dgm:pt modelId="{67B04AF7-5CD6-C244-8C50-59AF144C0355}" type="pres">
      <dgm:prSet presAssocID="{4089D81A-568F-6741-834B-4792B6229858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AEA71FCF-3EEF-6F47-9BEB-A30A17236F00}" type="pres">
      <dgm:prSet presAssocID="{4089D81A-568F-6741-834B-4792B6229858}" presName="parentText" presStyleLbl="node1" presStyleIdx="0" presStyleCnt="5" custScaleX="11203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DBE434-2482-9D4E-9BDC-27ADFA920D35}" type="pres">
      <dgm:prSet presAssocID="{4089D81A-568F-6741-834B-4792B6229858}" presName="negativeSpace" presStyleCnt="0"/>
      <dgm:spPr/>
    </dgm:pt>
    <dgm:pt modelId="{80182605-291D-654A-BF67-39D513A313B2}" type="pres">
      <dgm:prSet presAssocID="{4089D81A-568F-6741-834B-4792B6229858}" presName="childText" presStyleLbl="conFgAcc1" presStyleIdx="0" presStyleCnt="5">
        <dgm:presLayoutVars>
          <dgm:bulletEnabled val="1"/>
        </dgm:presLayoutVars>
      </dgm:prSet>
      <dgm:spPr/>
    </dgm:pt>
    <dgm:pt modelId="{771F5DCF-1DBE-EC4A-98A6-7609BCB1CFA9}" type="pres">
      <dgm:prSet presAssocID="{65349C59-65A3-1743-A385-B8C87338FD6D}" presName="spaceBetweenRectangles" presStyleCnt="0"/>
      <dgm:spPr/>
    </dgm:pt>
    <dgm:pt modelId="{6BB8C96F-F8DF-3B44-8D60-6054649F8D7B}" type="pres">
      <dgm:prSet presAssocID="{E61E98D5-90F3-9940-8106-D1C76324CAD2}" presName="parentLin" presStyleCnt="0"/>
      <dgm:spPr/>
    </dgm:pt>
    <dgm:pt modelId="{6C5509E9-70DE-F343-B64D-2259AA22E58A}" type="pres">
      <dgm:prSet presAssocID="{E61E98D5-90F3-9940-8106-D1C76324CAD2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1AA71047-0C22-8D4D-B0A9-E99D3D695397}" type="pres">
      <dgm:prSet presAssocID="{E61E98D5-90F3-9940-8106-D1C76324CAD2}" presName="parentText" presStyleLbl="node1" presStyleIdx="1" presStyleCnt="5" custScaleX="11203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0E2AD9-0AC7-9840-966A-835F1FD51353}" type="pres">
      <dgm:prSet presAssocID="{E61E98D5-90F3-9940-8106-D1C76324CAD2}" presName="negativeSpace" presStyleCnt="0"/>
      <dgm:spPr/>
    </dgm:pt>
    <dgm:pt modelId="{93345023-EEFE-824A-8D74-610A84C1A567}" type="pres">
      <dgm:prSet presAssocID="{E61E98D5-90F3-9940-8106-D1C76324CAD2}" presName="childText" presStyleLbl="conFgAcc1" presStyleIdx="1" presStyleCnt="5">
        <dgm:presLayoutVars>
          <dgm:bulletEnabled val="1"/>
        </dgm:presLayoutVars>
      </dgm:prSet>
      <dgm:spPr/>
    </dgm:pt>
    <dgm:pt modelId="{09F75A9A-CE27-2240-9247-5174648693C2}" type="pres">
      <dgm:prSet presAssocID="{6B9FBAA9-FC80-B54C-8185-A914887DA140}" presName="spaceBetweenRectangles" presStyleCnt="0"/>
      <dgm:spPr/>
    </dgm:pt>
    <dgm:pt modelId="{C14CA7A8-6666-1842-81EB-111A74F5797E}" type="pres">
      <dgm:prSet presAssocID="{0B26FE8C-7BEB-1E41-85E5-10B979C6FCB6}" presName="parentLin" presStyleCnt="0"/>
      <dgm:spPr/>
    </dgm:pt>
    <dgm:pt modelId="{9217FAC5-ECFB-6142-B59D-4D1182531473}" type="pres">
      <dgm:prSet presAssocID="{0B26FE8C-7BEB-1E41-85E5-10B979C6FCB6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1AF8DE5C-06F2-EA45-AFB1-4B05D509D54D}" type="pres">
      <dgm:prSet presAssocID="{0B26FE8C-7BEB-1E41-85E5-10B979C6FCB6}" presName="parentText" presStyleLbl="node1" presStyleIdx="2" presStyleCnt="5" custScaleX="11203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56E380-15A2-AC4F-8F9B-6A33F8E76683}" type="pres">
      <dgm:prSet presAssocID="{0B26FE8C-7BEB-1E41-85E5-10B979C6FCB6}" presName="negativeSpace" presStyleCnt="0"/>
      <dgm:spPr/>
    </dgm:pt>
    <dgm:pt modelId="{9D499CC0-826F-2A4D-BAB6-4B253A30A875}" type="pres">
      <dgm:prSet presAssocID="{0B26FE8C-7BEB-1E41-85E5-10B979C6FCB6}" presName="childText" presStyleLbl="conFgAcc1" presStyleIdx="2" presStyleCnt="5">
        <dgm:presLayoutVars>
          <dgm:bulletEnabled val="1"/>
        </dgm:presLayoutVars>
      </dgm:prSet>
      <dgm:spPr/>
    </dgm:pt>
    <dgm:pt modelId="{9130FDFC-159B-0B4F-8D01-A0DEFE3FADCA}" type="pres">
      <dgm:prSet presAssocID="{BE2203CF-5DE1-FA4A-A030-C0CEA2AC4E3A}" presName="spaceBetweenRectangles" presStyleCnt="0"/>
      <dgm:spPr/>
    </dgm:pt>
    <dgm:pt modelId="{40A4202B-41C3-1649-A1C0-1BDE6B4F6797}" type="pres">
      <dgm:prSet presAssocID="{A8E7EA10-552A-3348-A6E3-B26588F29765}" presName="parentLin" presStyleCnt="0"/>
      <dgm:spPr/>
    </dgm:pt>
    <dgm:pt modelId="{D2505035-28DC-B847-AE5C-4A88A6B91C7F}" type="pres">
      <dgm:prSet presAssocID="{A8E7EA10-552A-3348-A6E3-B26588F29765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5D3AA9B5-66E0-674F-A4BC-D29BDD1D4AD6}" type="pres">
      <dgm:prSet presAssocID="{A8E7EA10-552A-3348-A6E3-B26588F29765}" presName="parentText" presStyleLbl="node1" presStyleIdx="3" presStyleCnt="5" custScaleX="11264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9F4649-6F7C-AB43-B21E-899C2C95A8F2}" type="pres">
      <dgm:prSet presAssocID="{A8E7EA10-552A-3348-A6E3-B26588F29765}" presName="negativeSpace" presStyleCnt="0"/>
      <dgm:spPr/>
    </dgm:pt>
    <dgm:pt modelId="{7150F721-788D-2348-87F4-48D005260F3C}" type="pres">
      <dgm:prSet presAssocID="{A8E7EA10-552A-3348-A6E3-B26588F29765}" presName="childText" presStyleLbl="conFgAcc1" presStyleIdx="3" presStyleCnt="5">
        <dgm:presLayoutVars>
          <dgm:bulletEnabled val="1"/>
        </dgm:presLayoutVars>
      </dgm:prSet>
      <dgm:spPr/>
    </dgm:pt>
    <dgm:pt modelId="{32392D82-E511-4704-A038-A3ACCF151E68}" type="pres">
      <dgm:prSet presAssocID="{458C2BEE-1A3D-FB46-AA0D-03B70E0A891C}" presName="spaceBetweenRectangles" presStyleCnt="0"/>
      <dgm:spPr/>
    </dgm:pt>
    <dgm:pt modelId="{8A6B2EAA-C9C8-4917-B3E7-0EB8B2717FBD}" type="pres">
      <dgm:prSet presAssocID="{7761DE21-0221-4365-83B0-0CDC6EAEC409}" presName="parentLin" presStyleCnt="0"/>
      <dgm:spPr/>
    </dgm:pt>
    <dgm:pt modelId="{E58F28E9-8D10-4DA2-A51C-1EF762E0D215}" type="pres">
      <dgm:prSet presAssocID="{7761DE21-0221-4365-83B0-0CDC6EAEC409}" presName="parentLeftMargin" presStyleLbl="node1" presStyleIdx="3" presStyleCnt="5" custScaleX="112647"/>
      <dgm:spPr/>
      <dgm:t>
        <a:bodyPr/>
        <a:lstStyle/>
        <a:p>
          <a:endParaRPr lang="zh-CN" altLang="en-US"/>
        </a:p>
      </dgm:t>
    </dgm:pt>
    <dgm:pt modelId="{F2B8315E-276D-4934-A8F3-0F4853911ABF}" type="pres">
      <dgm:prSet presAssocID="{7761DE21-0221-4365-83B0-0CDC6EAEC409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8333E99-79C8-4A3E-BF1D-F035C75E0BFE}" type="pres">
      <dgm:prSet presAssocID="{7761DE21-0221-4365-83B0-0CDC6EAEC409}" presName="negativeSpace" presStyleCnt="0"/>
      <dgm:spPr/>
    </dgm:pt>
    <dgm:pt modelId="{673E74F4-BA81-4858-B3B7-E7BC47019740}" type="pres">
      <dgm:prSet presAssocID="{7761DE21-0221-4365-83B0-0CDC6EAEC409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7602EA84-F8A5-D44F-851B-9B2A20039828}" srcId="{B8771BCF-9265-3B4F-9B69-75B23AEC95E6}" destId="{E61E98D5-90F3-9940-8106-D1C76324CAD2}" srcOrd="1" destOrd="0" parTransId="{80CE1953-EC36-2940-90BB-E585D34BC0F9}" sibTransId="{6B9FBAA9-FC80-B54C-8185-A914887DA140}"/>
    <dgm:cxn modelId="{5864C7F4-EB5F-CD46-BA70-288B6E6B044E}" srcId="{B8771BCF-9265-3B4F-9B69-75B23AEC95E6}" destId="{A8E7EA10-552A-3348-A6E3-B26588F29765}" srcOrd="3" destOrd="0" parTransId="{96CB2B8C-6A43-7840-9230-F668FB7A7CD2}" sibTransId="{458C2BEE-1A3D-FB46-AA0D-03B70E0A891C}"/>
    <dgm:cxn modelId="{11B6ACED-B077-4E27-9B1E-F512A796720E}" type="presOf" srcId="{E61E98D5-90F3-9940-8106-D1C76324CAD2}" destId="{1AA71047-0C22-8D4D-B0A9-E99D3D695397}" srcOrd="1" destOrd="0" presId="urn:microsoft.com/office/officeart/2005/8/layout/list1"/>
    <dgm:cxn modelId="{F7166013-BE83-4B39-8201-9326D36D9DCC}" type="presOf" srcId="{B8771BCF-9265-3B4F-9B69-75B23AEC95E6}" destId="{3C9CA1AC-683F-EA4F-BD85-6A4F54CDE21F}" srcOrd="0" destOrd="0" presId="urn:microsoft.com/office/officeart/2005/8/layout/list1"/>
    <dgm:cxn modelId="{7EE2FAE9-A690-4E42-9CC8-FF44DE380235}" type="presOf" srcId="{E61E98D5-90F3-9940-8106-D1C76324CAD2}" destId="{6C5509E9-70DE-F343-B64D-2259AA22E58A}" srcOrd="0" destOrd="0" presId="urn:microsoft.com/office/officeart/2005/8/layout/list1"/>
    <dgm:cxn modelId="{288B1D94-302A-4A00-92F3-1DF45B2BE475}" type="presOf" srcId="{4089D81A-568F-6741-834B-4792B6229858}" destId="{67B04AF7-5CD6-C244-8C50-59AF144C0355}" srcOrd="0" destOrd="0" presId="urn:microsoft.com/office/officeart/2005/8/layout/list1"/>
    <dgm:cxn modelId="{DFB307A8-D3DC-4D93-93DC-5D1F5DC560D1}" type="presOf" srcId="{4089D81A-568F-6741-834B-4792B6229858}" destId="{AEA71FCF-3EEF-6F47-9BEB-A30A17236F00}" srcOrd="1" destOrd="0" presId="urn:microsoft.com/office/officeart/2005/8/layout/list1"/>
    <dgm:cxn modelId="{3A9AAD7E-A93D-4448-9C23-1BA3C52B3112}" srcId="{B8771BCF-9265-3B4F-9B69-75B23AEC95E6}" destId="{4089D81A-568F-6741-834B-4792B6229858}" srcOrd="0" destOrd="0" parTransId="{46AEC882-E460-4F40-B94B-81FEBC12B24A}" sibTransId="{65349C59-65A3-1743-A385-B8C87338FD6D}"/>
    <dgm:cxn modelId="{BF5CB621-232C-40C3-A0CA-625BE6BC1464}" type="presOf" srcId="{0B26FE8C-7BEB-1E41-85E5-10B979C6FCB6}" destId="{9217FAC5-ECFB-6142-B59D-4D1182531473}" srcOrd="0" destOrd="0" presId="urn:microsoft.com/office/officeart/2005/8/layout/list1"/>
    <dgm:cxn modelId="{63EC19BC-E6D7-48AA-A196-1F7A5DCEAC97}" type="presOf" srcId="{0B26FE8C-7BEB-1E41-85E5-10B979C6FCB6}" destId="{1AF8DE5C-06F2-EA45-AFB1-4B05D509D54D}" srcOrd="1" destOrd="0" presId="urn:microsoft.com/office/officeart/2005/8/layout/list1"/>
    <dgm:cxn modelId="{55B3AB57-4680-4D42-8E8D-FA12C519D7DB}" type="presOf" srcId="{A8E7EA10-552A-3348-A6E3-B26588F29765}" destId="{D2505035-28DC-B847-AE5C-4A88A6B91C7F}" srcOrd="0" destOrd="0" presId="urn:microsoft.com/office/officeart/2005/8/layout/list1"/>
    <dgm:cxn modelId="{0F18E392-8F62-486F-87AF-B4103A36EF9D}" type="presOf" srcId="{7761DE21-0221-4365-83B0-0CDC6EAEC409}" destId="{F2B8315E-276D-4934-A8F3-0F4853911ABF}" srcOrd="1" destOrd="0" presId="urn:microsoft.com/office/officeart/2005/8/layout/list1"/>
    <dgm:cxn modelId="{4AB4C682-542D-40EC-B898-A9846A2898D2}" type="presOf" srcId="{7761DE21-0221-4365-83B0-0CDC6EAEC409}" destId="{E58F28E9-8D10-4DA2-A51C-1EF762E0D215}" srcOrd="0" destOrd="0" presId="urn:microsoft.com/office/officeart/2005/8/layout/list1"/>
    <dgm:cxn modelId="{FF3F2644-3862-3F4A-8749-CF9E94E7B322}" srcId="{B8771BCF-9265-3B4F-9B69-75B23AEC95E6}" destId="{0B26FE8C-7BEB-1E41-85E5-10B979C6FCB6}" srcOrd="2" destOrd="0" parTransId="{DB6F3BD7-FAEB-E847-A1B5-07A215FBAF31}" sibTransId="{BE2203CF-5DE1-FA4A-A030-C0CEA2AC4E3A}"/>
    <dgm:cxn modelId="{1DACF2F5-046E-4B9B-BDF0-6199B965261E}" type="presOf" srcId="{A8E7EA10-552A-3348-A6E3-B26588F29765}" destId="{5D3AA9B5-66E0-674F-A4BC-D29BDD1D4AD6}" srcOrd="1" destOrd="0" presId="urn:microsoft.com/office/officeart/2005/8/layout/list1"/>
    <dgm:cxn modelId="{9F2A5B56-7639-4E53-A371-05B67BC95EFC}" srcId="{B8771BCF-9265-3B4F-9B69-75B23AEC95E6}" destId="{7761DE21-0221-4365-83B0-0CDC6EAEC409}" srcOrd="4" destOrd="0" parTransId="{7FB611D4-11B2-43BB-BE76-428CF09444AC}" sibTransId="{733D3324-F85B-4DF4-8A5D-94E25B0B9DC7}"/>
    <dgm:cxn modelId="{EFD6943C-44A0-4CF7-BC79-E089596E2C55}" type="presParOf" srcId="{3C9CA1AC-683F-EA4F-BD85-6A4F54CDE21F}" destId="{9B1D1618-63DB-A341-9494-E499F11B7901}" srcOrd="0" destOrd="0" presId="urn:microsoft.com/office/officeart/2005/8/layout/list1"/>
    <dgm:cxn modelId="{A32C2239-156C-4B87-BFB0-015A18AC1D64}" type="presParOf" srcId="{9B1D1618-63DB-A341-9494-E499F11B7901}" destId="{67B04AF7-5CD6-C244-8C50-59AF144C0355}" srcOrd="0" destOrd="0" presId="urn:microsoft.com/office/officeart/2005/8/layout/list1"/>
    <dgm:cxn modelId="{86CE0268-39D4-49D7-86D7-24D524C106EC}" type="presParOf" srcId="{9B1D1618-63DB-A341-9494-E499F11B7901}" destId="{AEA71FCF-3EEF-6F47-9BEB-A30A17236F00}" srcOrd="1" destOrd="0" presId="urn:microsoft.com/office/officeart/2005/8/layout/list1"/>
    <dgm:cxn modelId="{7840E60C-D0A6-4C68-B7D8-7A32095E4E33}" type="presParOf" srcId="{3C9CA1AC-683F-EA4F-BD85-6A4F54CDE21F}" destId="{9ADBE434-2482-9D4E-9BDC-27ADFA920D35}" srcOrd="1" destOrd="0" presId="urn:microsoft.com/office/officeart/2005/8/layout/list1"/>
    <dgm:cxn modelId="{AC90A4CD-51E8-4B98-9859-91C4FC6060EA}" type="presParOf" srcId="{3C9CA1AC-683F-EA4F-BD85-6A4F54CDE21F}" destId="{80182605-291D-654A-BF67-39D513A313B2}" srcOrd="2" destOrd="0" presId="urn:microsoft.com/office/officeart/2005/8/layout/list1"/>
    <dgm:cxn modelId="{DA051F26-D055-4A8E-A144-2FA087FA1322}" type="presParOf" srcId="{3C9CA1AC-683F-EA4F-BD85-6A4F54CDE21F}" destId="{771F5DCF-1DBE-EC4A-98A6-7609BCB1CFA9}" srcOrd="3" destOrd="0" presId="urn:microsoft.com/office/officeart/2005/8/layout/list1"/>
    <dgm:cxn modelId="{B661D3CF-9279-45DE-8B13-63CBB65741B1}" type="presParOf" srcId="{3C9CA1AC-683F-EA4F-BD85-6A4F54CDE21F}" destId="{6BB8C96F-F8DF-3B44-8D60-6054649F8D7B}" srcOrd="4" destOrd="0" presId="urn:microsoft.com/office/officeart/2005/8/layout/list1"/>
    <dgm:cxn modelId="{41EFBA8E-5ED1-49C0-BF93-45F9CA5CEA34}" type="presParOf" srcId="{6BB8C96F-F8DF-3B44-8D60-6054649F8D7B}" destId="{6C5509E9-70DE-F343-B64D-2259AA22E58A}" srcOrd="0" destOrd="0" presId="urn:microsoft.com/office/officeart/2005/8/layout/list1"/>
    <dgm:cxn modelId="{6102F3AD-AF98-4864-8C5F-FBA19E16F568}" type="presParOf" srcId="{6BB8C96F-F8DF-3B44-8D60-6054649F8D7B}" destId="{1AA71047-0C22-8D4D-B0A9-E99D3D695397}" srcOrd="1" destOrd="0" presId="urn:microsoft.com/office/officeart/2005/8/layout/list1"/>
    <dgm:cxn modelId="{3FACEE99-0C09-4178-94FE-F60F19DAC10F}" type="presParOf" srcId="{3C9CA1AC-683F-EA4F-BD85-6A4F54CDE21F}" destId="{3B0E2AD9-0AC7-9840-966A-835F1FD51353}" srcOrd="5" destOrd="0" presId="urn:microsoft.com/office/officeart/2005/8/layout/list1"/>
    <dgm:cxn modelId="{4440D5FF-0241-4A66-AD14-60F056E44B92}" type="presParOf" srcId="{3C9CA1AC-683F-EA4F-BD85-6A4F54CDE21F}" destId="{93345023-EEFE-824A-8D74-610A84C1A567}" srcOrd="6" destOrd="0" presId="urn:microsoft.com/office/officeart/2005/8/layout/list1"/>
    <dgm:cxn modelId="{0A6191B9-6B8F-4E42-8770-806E9432E465}" type="presParOf" srcId="{3C9CA1AC-683F-EA4F-BD85-6A4F54CDE21F}" destId="{09F75A9A-CE27-2240-9247-5174648693C2}" srcOrd="7" destOrd="0" presId="urn:microsoft.com/office/officeart/2005/8/layout/list1"/>
    <dgm:cxn modelId="{75F5CC81-04BF-4308-8611-6C8CE08ED7E2}" type="presParOf" srcId="{3C9CA1AC-683F-EA4F-BD85-6A4F54CDE21F}" destId="{C14CA7A8-6666-1842-81EB-111A74F5797E}" srcOrd="8" destOrd="0" presId="urn:microsoft.com/office/officeart/2005/8/layout/list1"/>
    <dgm:cxn modelId="{0B263327-2471-4A35-B120-148CD9E8B6B1}" type="presParOf" srcId="{C14CA7A8-6666-1842-81EB-111A74F5797E}" destId="{9217FAC5-ECFB-6142-B59D-4D1182531473}" srcOrd="0" destOrd="0" presId="urn:microsoft.com/office/officeart/2005/8/layout/list1"/>
    <dgm:cxn modelId="{ECB3E50A-6570-4805-8909-BAD4822F636C}" type="presParOf" srcId="{C14CA7A8-6666-1842-81EB-111A74F5797E}" destId="{1AF8DE5C-06F2-EA45-AFB1-4B05D509D54D}" srcOrd="1" destOrd="0" presId="urn:microsoft.com/office/officeart/2005/8/layout/list1"/>
    <dgm:cxn modelId="{76503CFA-0218-40C7-9704-C4D3DC958AF2}" type="presParOf" srcId="{3C9CA1AC-683F-EA4F-BD85-6A4F54CDE21F}" destId="{CB56E380-15A2-AC4F-8F9B-6A33F8E76683}" srcOrd="9" destOrd="0" presId="urn:microsoft.com/office/officeart/2005/8/layout/list1"/>
    <dgm:cxn modelId="{3F27FBF7-6444-4AFC-94D3-C8CBA74D28DF}" type="presParOf" srcId="{3C9CA1AC-683F-EA4F-BD85-6A4F54CDE21F}" destId="{9D499CC0-826F-2A4D-BAB6-4B253A30A875}" srcOrd="10" destOrd="0" presId="urn:microsoft.com/office/officeart/2005/8/layout/list1"/>
    <dgm:cxn modelId="{01FEFF92-540C-469D-B9FF-96A8579874A6}" type="presParOf" srcId="{3C9CA1AC-683F-EA4F-BD85-6A4F54CDE21F}" destId="{9130FDFC-159B-0B4F-8D01-A0DEFE3FADCA}" srcOrd="11" destOrd="0" presId="urn:microsoft.com/office/officeart/2005/8/layout/list1"/>
    <dgm:cxn modelId="{C3D09B0F-76CA-4B1E-8ED8-5D3A1DF00A35}" type="presParOf" srcId="{3C9CA1AC-683F-EA4F-BD85-6A4F54CDE21F}" destId="{40A4202B-41C3-1649-A1C0-1BDE6B4F6797}" srcOrd="12" destOrd="0" presId="urn:microsoft.com/office/officeart/2005/8/layout/list1"/>
    <dgm:cxn modelId="{018A5C4A-7D66-4734-83B7-FB701EC2B619}" type="presParOf" srcId="{40A4202B-41C3-1649-A1C0-1BDE6B4F6797}" destId="{D2505035-28DC-B847-AE5C-4A88A6B91C7F}" srcOrd="0" destOrd="0" presId="urn:microsoft.com/office/officeart/2005/8/layout/list1"/>
    <dgm:cxn modelId="{F2DE2332-6419-4C28-87D5-B3AF50555038}" type="presParOf" srcId="{40A4202B-41C3-1649-A1C0-1BDE6B4F6797}" destId="{5D3AA9B5-66E0-674F-A4BC-D29BDD1D4AD6}" srcOrd="1" destOrd="0" presId="urn:microsoft.com/office/officeart/2005/8/layout/list1"/>
    <dgm:cxn modelId="{23A399C2-0312-44F2-8D3D-4CFFB7C9B81A}" type="presParOf" srcId="{3C9CA1AC-683F-EA4F-BD85-6A4F54CDE21F}" destId="{DF9F4649-6F7C-AB43-B21E-899C2C95A8F2}" srcOrd="13" destOrd="0" presId="urn:microsoft.com/office/officeart/2005/8/layout/list1"/>
    <dgm:cxn modelId="{A16316F3-247D-4CC2-A3ED-95A0A10AF66E}" type="presParOf" srcId="{3C9CA1AC-683F-EA4F-BD85-6A4F54CDE21F}" destId="{7150F721-788D-2348-87F4-48D005260F3C}" srcOrd="14" destOrd="0" presId="urn:microsoft.com/office/officeart/2005/8/layout/list1"/>
    <dgm:cxn modelId="{645BD7A3-E0CD-40FB-AB3A-022D3A2761B7}" type="presParOf" srcId="{3C9CA1AC-683F-EA4F-BD85-6A4F54CDE21F}" destId="{32392D82-E511-4704-A038-A3ACCF151E68}" srcOrd="15" destOrd="0" presId="urn:microsoft.com/office/officeart/2005/8/layout/list1"/>
    <dgm:cxn modelId="{E50ACFF6-3BB0-407F-B033-36E2CDF75738}" type="presParOf" srcId="{3C9CA1AC-683F-EA4F-BD85-6A4F54CDE21F}" destId="{8A6B2EAA-C9C8-4917-B3E7-0EB8B2717FBD}" srcOrd="16" destOrd="0" presId="urn:microsoft.com/office/officeart/2005/8/layout/list1"/>
    <dgm:cxn modelId="{DD484EF8-7B96-4EC2-87B3-0F2AA287EBEF}" type="presParOf" srcId="{8A6B2EAA-C9C8-4917-B3E7-0EB8B2717FBD}" destId="{E58F28E9-8D10-4DA2-A51C-1EF762E0D215}" srcOrd="0" destOrd="0" presId="urn:microsoft.com/office/officeart/2005/8/layout/list1"/>
    <dgm:cxn modelId="{55A1334C-B2C0-4274-9059-1FF404B9C3EA}" type="presParOf" srcId="{8A6B2EAA-C9C8-4917-B3E7-0EB8B2717FBD}" destId="{F2B8315E-276D-4934-A8F3-0F4853911ABF}" srcOrd="1" destOrd="0" presId="urn:microsoft.com/office/officeart/2005/8/layout/list1"/>
    <dgm:cxn modelId="{E0EE29DF-194D-445A-A893-C20574CFF570}" type="presParOf" srcId="{3C9CA1AC-683F-EA4F-BD85-6A4F54CDE21F}" destId="{E8333E99-79C8-4A3E-BF1D-F035C75E0BFE}" srcOrd="17" destOrd="0" presId="urn:microsoft.com/office/officeart/2005/8/layout/list1"/>
    <dgm:cxn modelId="{3B15FE0C-AF26-4A98-96E9-2D24A39A5FD8}" type="presParOf" srcId="{3C9CA1AC-683F-EA4F-BD85-6A4F54CDE21F}" destId="{673E74F4-BA81-4858-B3B7-E7BC47019740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E784E4F-BC63-C441-96EE-E98848B15029}" type="doc">
      <dgm:prSet loTypeId="urn:microsoft.com/office/officeart/2005/8/layout/cycle3" loCatId="" qsTypeId="urn:microsoft.com/office/officeart/2005/8/quickstyle/simple1" qsCatId="simple" csTypeId="urn:microsoft.com/office/officeart/2005/8/colors/colorful1#2" csCatId="colorful" phldr="1"/>
      <dgm:spPr/>
      <dgm:t>
        <a:bodyPr/>
        <a:lstStyle/>
        <a:p>
          <a:endParaRPr lang="en-US"/>
        </a:p>
      </dgm:t>
    </dgm:pt>
    <dgm:pt modelId="{A57BCBD5-C207-F34D-B931-23CF786D494C}">
      <dgm:prSet phldrT="[Text]"/>
      <dgm:spPr/>
      <dgm:t>
        <a:bodyPr/>
        <a:lstStyle/>
        <a:p>
          <a:r>
            <a:rPr lang="zh-CN" altLang="en-US" b="0" i="0" dirty="0" smtClean="0">
              <a:latin typeface="微软雅黑" pitchFamily="34" charset="-122"/>
              <a:ea typeface="微软雅黑" pitchFamily="34" charset="-122"/>
              <a:cs typeface="Hiragino Sans GB W6"/>
            </a:rPr>
            <a:t>窃取帐号密码</a:t>
          </a:r>
          <a:endParaRPr lang="en-US" b="0" i="0" dirty="0">
            <a:latin typeface="微软雅黑" pitchFamily="34" charset="-122"/>
            <a:ea typeface="微软雅黑" pitchFamily="34" charset="-122"/>
            <a:cs typeface="Hiragino Sans GB W6"/>
          </a:endParaRPr>
        </a:p>
      </dgm:t>
    </dgm:pt>
    <dgm:pt modelId="{4169DA05-338A-1B4A-8FBE-BAC6CE80576E}" type="parTrans" cxnId="{82E589CE-F838-9A47-AE37-82B97A3A9A97}">
      <dgm:prSet/>
      <dgm:spPr/>
      <dgm:t>
        <a:bodyPr/>
        <a:lstStyle/>
        <a:p>
          <a:endParaRPr lang="en-US"/>
        </a:p>
      </dgm:t>
    </dgm:pt>
    <dgm:pt modelId="{A81D92BC-F40B-1845-9632-7041EE1E13DF}" type="sibTrans" cxnId="{82E589CE-F838-9A47-AE37-82B97A3A9A97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0C176A0B-C9C2-F248-9D0F-FAA4F3BC48B4}">
      <dgm:prSet phldrT="[Text]"/>
      <dgm:spPr/>
      <dgm:t>
        <a:bodyPr/>
        <a:lstStyle/>
        <a:p>
          <a:r>
            <a:rPr lang="zh-CN" altLang="en-US" b="0" i="0" dirty="0" smtClean="0">
              <a:latin typeface="微软雅黑" pitchFamily="34" charset="-122"/>
              <a:ea typeface="微软雅黑" pitchFamily="34" charset="-122"/>
              <a:cs typeface="Hiragino Sans GB W6"/>
            </a:rPr>
            <a:t>发送到后台</a:t>
          </a:r>
          <a:endParaRPr lang="en-US" altLang="zh-CN" b="0" i="0" dirty="0" smtClean="0">
            <a:latin typeface="微软雅黑" pitchFamily="34" charset="-122"/>
            <a:ea typeface="微软雅黑" pitchFamily="34" charset="-122"/>
            <a:cs typeface="Hiragino Sans GB W6"/>
          </a:endParaRPr>
        </a:p>
        <a:p>
          <a:r>
            <a:rPr lang="zh-CN" altLang="en-US" b="0" i="0" dirty="0" smtClean="0">
              <a:latin typeface="微软雅黑" pitchFamily="34" charset="-122"/>
              <a:ea typeface="微软雅黑" pitchFamily="34" charset="-122"/>
              <a:cs typeface="Hiragino Sans GB W6"/>
            </a:rPr>
            <a:t>攻击服务器</a:t>
          </a:r>
          <a:endParaRPr lang="en-US" b="0" i="0" dirty="0">
            <a:latin typeface="微软雅黑" pitchFamily="34" charset="-122"/>
            <a:ea typeface="微软雅黑" pitchFamily="34" charset="-122"/>
            <a:cs typeface="Hiragino Sans GB W6"/>
          </a:endParaRPr>
        </a:p>
      </dgm:t>
    </dgm:pt>
    <dgm:pt modelId="{144696D2-2292-A646-BAE0-A53926BAF330}" type="parTrans" cxnId="{0E401EE5-F1B3-FE44-80F1-6C4B9BE5E376}">
      <dgm:prSet/>
      <dgm:spPr/>
      <dgm:t>
        <a:bodyPr/>
        <a:lstStyle/>
        <a:p>
          <a:endParaRPr lang="en-US"/>
        </a:p>
      </dgm:t>
    </dgm:pt>
    <dgm:pt modelId="{0AA460BC-2743-B14D-8BFA-B6C537A08AF0}" type="sibTrans" cxnId="{0E401EE5-F1B3-FE44-80F1-6C4B9BE5E376}">
      <dgm:prSet/>
      <dgm:spPr/>
      <dgm:t>
        <a:bodyPr/>
        <a:lstStyle/>
        <a:p>
          <a:endParaRPr lang="en-US"/>
        </a:p>
      </dgm:t>
    </dgm:pt>
    <dgm:pt modelId="{02572659-7D18-BB44-9A4B-CBEE097A382B}">
      <dgm:prSet phldrT="[Text]"/>
      <dgm:spPr/>
      <dgm:t>
        <a:bodyPr/>
        <a:lstStyle/>
        <a:p>
          <a:r>
            <a:rPr lang="zh-CN" altLang="en-US" b="0" i="0" dirty="0" smtClean="0">
              <a:latin typeface="微软雅黑" pitchFamily="34" charset="-122"/>
              <a:ea typeface="微软雅黑" pitchFamily="34" charset="-122"/>
              <a:cs typeface="Hiragino Sans GB W6"/>
            </a:rPr>
            <a:t>后台发起</a:t>
          </a:r>
          <a:endParaRPr lang="en-US" altLang="zh-CN" b="0" i="0" dirty="0" smtClean="0">
            <a:latin typeface="微软雅黑" pitchFamily="34" charset="-122"/>
            <a:ea typeface="微软雅黑" pitchFamily="34" charset="-122"/>
            <a:cs typeface="Hiragino Sans GB W6"/>
          </a:endParaRPr>
        </a:p>
        <a:p>
          <a:r>
            <a:rPr lang="zh-CN" altLang="en-US" b="0" i="0" dirty="0" smtClean="0">
              <a:latin typeface="微软雅黑" pitchFamily="34" charset="-122"/>
              <a:ea typeface="微软雅黑" pitchFamily="34" charset="-122"/>
              <a:cs typeface="Hiragino Sans GB W6"/>
            </a:rPr>
            <a:t>交易</a:t>
          </a:r>
          <a:endParaRPr lang="en-US" b="0" i="0" dirty="0">
            <a:latin typeface="微软雅黑" pitchFamily="34" charset="-122"/>
            <a:ea typeface="微软雅黑" pitchFamily="34" charset="-122"/>
            <a:cs typeface="Hiragino Sans GB W6"/>
          </a:endParaRPr>
        </a:p>
      </dgm:t>
    </dgm:pt>
    <dgm:pt modelId="{A3FE61C0-9A9A-4946-A72F-BDE27C2910B6}" type="parTrans" cxnId="{37A8244E-389D-854E-B66D-145D2F8D27E1}">
      <dgm:prSet/>
      <dgm:spPr/>
      <dgm:t>
        <a:bodyPr/>
        <a:lstStyle/>
        <a:p>
          <a:endParaRPr lang="en-US"/>
        </a:p>
      </dgm:t>
    </dgm:pt>
    <dgm:pt modelId="{EB47CD8D-E160-2640-B32B-8C5CFE59F7ED}" type="sibTrans" cxnId="{37A8244E-389D-854E-B66D-145D2F8D27E1}">
      <dgm:prSet/>
      <dgm:spPr/>
      <dgm:t>
        <a:bodyPr/>
        <a:lstStyle/>
        <a:p>
          <a:endParaRPr lang="en-US"/>
        </a:p>
      </dgm:t>
    </dgm:pt>
    <dgm:pt modelId="{CB88AAAD-77F9-7E41-AA05-ED0C9AC02814}">
      <dgm:prSet phldrT="[Text]"/>
      <dgm:spPr/>
      <dgm:t>
        <a:bodyPr/>
        <a:lstStyle/>
        <a:p>
          <a:r>
            <a:rPr lang="zh-CN" altLang="en-US" b="0" i="0" dirty="0" smtClean="0">
              <a:latin typeface="微软雅黑" pitchFamily="34" charset="-122"/>
              <a:ea typeface="微软雅黑" pitchFamily="34" charset="-122"/>
              <a:cs typeface="Hiragino Sans GB W6"/>
            </a:rPr>
            <a:t>客户端截获</a:t>
          </a:r>
          <a:endParaRPr lang="en-US" altLang="zh-CN" b="0" i="0" dirty="0" smtClean="0">
            <a:latin typeface="微软雅黑" pitchFamily="34" charset="-122"/>
            <a:ea typeface="微软雅黑" pitchFamily="34" charset="-122"/>
            <a:cs typeface="Hiragino Sans GB W6"/>
          </a:endParaRPr>
        </a:p>
        <a:p>
          <a:r>
            <a:rPr lang="zh-CN" altLang="en-US" b="0" i="0" dirty="0" smtClean="0">
              <a:latin typeface="微软雅黑" pitchFamily="34" charset="-122"/>
              <a:ea typeface="微软雅黑" pitchFamily="34" charset="-122"/>
              <a:cs typeface="Hiragino Sans GB W6"/>
            </a:rPr>
            <a:t>验证短信并发送后台</a:t>
          </a:r>
          <a:endParaRPr lang="en-US" b="0" i="0" dirty="0">
            <a:latin typeface="微软雅黑" pitchFamily="34" charset="-122"/>
            <a:ea typeface="微软雅黑" pitchFamily="34" charset="-122"/>
            <a:cs typeface="Hiragino Sans GB W6"/>
          </a:endParaRPr>
        </a:p>
      </dgm:t>
    </dgm:pt>
    <dgm:pt modelId="{8E99E6CB-77BB-2441-907D-E46C65FA82AD}" type="parTrans" cxnId="{BA1ABD62-F0E6-4449-A0F4-B0D8D79E9F07}">
      <dgm:prSet/>
      <dgm:spPr/>
      <dgm:t>
        <a:bodyPr/>
        <a:lstStyle/>
        <a:p>
          <a:endParaRPr lang="en-US"/>
        </a:p>
      </dgm:t>
    </dgm:pt>
    <dgm:pt modelId="{E622B840-7ABF-814B-BB8C-E9863DE15528}" type="sibTrans" cxnId="{BA1ABD62-F0E6-4449-A0F4-B0D8D79E9F07}">
      <dgm:prSet/>
      <dgm:spPr/>
      <dgm:t>
        <a:bodyPr/>
        <a:lstStyle/>
        <a:p>
          <a:endParaRPr lang="en-US"/>
        </a:p>
      </dgm:t>
    </dgm:pt>
    <dgm:pt modelId="{D2B07D35-A368-B948-8A9E-F055494A2A6A}">
      <dgm:prSet phldrT="[Text]"/>
      <dgm:spPr/>
      <dgm:t>
        <a:bodyPr/>
        <a:lstStyle/>
        <a:p>
          <a:r>
            <a:rPr lang="zh-CN" altLang="en-US" b="0" i="0" dirty="0" smtClean="0">
              <a:latin typeface="微软雅黑" pitchFamily="34" charset="-122"/>
              <a:ea typeface="微软雅黑" pitchFamily="34" charset="-122"/>
              <a:cs typeface="Hiragino Sans GB W6"/>
            </a:rPr>
            <a:t>后台完成转帐交易</a:t>
          </a:r>
          <a:endParaRPr lang="en-US" b="0" i="0" dirty="0">
            <a:latin typeface="微软雅黑" pitchFamily="34" charset="-122"/>
            <a:ea typeface="微软雅黑" pitchFamily="34" charset="-122"/>
            <a:cs typeface="Hiragino Sans GB W6"/>
          </a:endParaRPr>
        </a:p>
      </dgm:t>
    </dgm:pt>
    <dgm:pt modelId="{733B01D4-F756-3D47-B96E-8E5921A44744}" type="parTrans" cxnId="{EA251A31-0711-0D4C-95F6-A886A0C8821C}">
      <dgm:prSet/>
      <dgm:spPr/>
      <dgm:t>
        <a:bodyPr/>
        <a:lstStyle/>
        <a:p>
          <a:endParaRPr lang="en-US"/>
        </a:p>
      </dgm:t>
    </dgm:pt>
    <dgm:pt modelId="{A5D94033-6566-5B41-82C0-F535E59E4922}" type="sibTrans" cxnId="{EA251A31-0711-0D4C-95F6-A886A0C8821C}">
      <dgm:prSet/>
      <dgm:spPr/>
      <dgm:t>
        <a:bodyPr/>
        <a:lstStyle/>
        <a:p>
          <a:endParaRPr lang="en-US"/>
        </a:p>
      </dgm:t>
    </dgm:pt>
    <dgm:pt modelId="{2A611F7C-14A0-E146-9EAA-CB75F34F0F68}" type="pres">
      <dgm:prSet presAssocID="{8E784E4F-BC63-C441-96EE-E98848B1502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1450EC5-190D-0143-87BE-4AB7DBFBCFB9}" type="pres">
      <dgm:prSet presAssocID="{8E784E4F-BC63-C441-96EE-E98848B15029}" presName="cycle" presStyleCnt="0"/>
      <dgm:spPr/>
      <dgm:t>
        <a:bodyPr/>
        <a:lstStyle/>
        <a:p>
          <a:endParaRPr lang="zh-CN" altLang="en-US"/>
        </a:p>
      </dgm:t>
    </dgm:pt>
    <dgm:pt modelId="{715D53F2-38F1-6848-8DFC-2A4261C96865}" type="pres">
      <dgm:prSet presAssocID="{A57BCBD5-C207-F34D-B931-23CF786D494C}" presName="nodeFirs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7AF8CD-D626-BA48-8E7A-9DA10A2E0783}" type="pres">
      <dgm:prSet presAssocID="{A81D92BC-F40B-1845-9632-7041EE1E13DF}" presName="sibTransFirstNode" presStyleLbl="bgShp" presStyleIdx="0" presStyleCnt="1"/>
      <dgm:spPr/>
      <dgm:t>
        <a:bodyPr/>
        <a:lstStyle/>
        <a:p>
          <a:endParaRPr lang="en-US"/>
        </a:p>
      </dgm:t>
    </dgm:pt>
    <dgm:pt modelId="{CE61A4E5-FE36-B04B-B0A7-B42F6CA5A147}" type="pres">
      <dgm:prSet presAssocID="{0C176A0B-C9C2-F248-9D0F-FAA4F3BC48B4}" presName="nodeFollowingNodes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5BABB2-86C6-6547-B11A-7134D9D19DE4}" type="pres">
      <dgm:prSet presAssocID="{02572659-7D18-BB44-9A4B-CBEE097A382B}" presName="nodeFollowingNodes" presStyleLbl="node1" presStyleIdx="2" presStyleCnt="5" custScaleX="9393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FDA093-2BE8-064F-9D21-5295F14CB97B}" type="pres">
      <dgm:prSet presAssocID="{CB88AAAD-77F9-7E41-AA05-ED0C9AC02814}" presName="nodeFollowingNodes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07A9F5-7C34-0146-9593-FFCD0E83EF05}" type="pres">
      <dgm:prSet presAssocID="{D2B07D35-A368-B948-8A9E-F055494A2A6A}" presName="nodeFollowingNodes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30CE2D4-7C96-4C24-95B5-C379279691FF}" type="presOf" srcId="{A81D92BC-F40B-1845-9632-7041EE1E13DF}" destId="{707AF8CD-D626-BA48-8E7A-9DA10A2E0783}" srcOrd="0" destOrd="0" presId="urn:microsoft.com/office/officeart/2005/8/layout/cycle3"/>
    <dgm:cxn modelId="{B1D7F30E-50F6-4D45-9919-A541DDB1D23F}" type="presOf" srcId="{CB88AAAD-77F9-7E41-AA05-ED0C9AC02814}" destId="{A3FDA093-2BE8-064F-9D21-5295F14CB97B}" srcOrd="0" destOrd="0" presId="urn:microsoft.com/office/officeart/2005/8/layout/cycle3"/>
    <dgm:cxn modelId="{37A8244E-389D-854E-B66D-145D2F8D27E1}" srcId="{8E784E4F-BC63-C441-96EE-E98848B15029}" destId="{02572659-7D18-BB44-9A4B-CBEE097A382B}" srcOrd="2" destOrd="0" parTransId="{A3FE61C0-9A9A-4946-A72F-BDE27C2910B6}" sibTransId="{EB47CD8D-E160-2640-B32B-8C5CFE59F7ED}"/>
    <dgm:cxn modelId="{EBD0CA8C-161B-4CAA-9FA5-A351F6A58DA3}" type="presOf" srcId="{D2B07D35-A368-B948-8A9E-F055494A2A6A}" destId="{2307A9F5-7C34-0146-9593-FFCD0E83EF05}" srcOrd="0" destOrd="0" presId="urn:microsoft.com/office/officeart/2005/8/layout/cycle3"/>
    <dgm:cxn modelId="{BA1ABD62-F0E6-4449-A0F4-B0D8D79E9F07}" srcId="{8E784E4F-BC63-C441-96EE-E98848B15029}" destId="{CB88AAAD-77F9-7E41-AA05-ED0C9AC02814}" srcOrd="3" destOrd="0" parTransId="{8E99E6CB-77BB-2441-907D-E46C65FA82AD}" sibTransId="{E622B840-7ABF-814B-BB8C-E9863DE15528}"/>
    <dgm:cxn modelId="{EA251A31-0711-0D4C-95F6-A886A0C8821C}" srcId="{8E784E4F-BC63-C441-96EE-E98848B15029}" destId="{D2B07D35-A368-B948-8A9E-F055494A2A6A}" srcOrd="4" destOrd="0" parTransId="{733B01D4-F756-3D47-B96E-8E5921A44744}" sibTransId="{A5D94033-6566-5B41-82C0-F535E59E4922}"/>
    <dgm:cxn modelId="{0E401EE5-F1B3-FE44-80F1-6C4B9BE5E376}" srcId="{8E784E4F-BC63-C441-96EE-E98848B15029}" destId="{0C176A0B-C9C2-F248-9D0F-FAA4F3BC48B4}" srcOrd="1" destOrd="0" parTransId="{144696D2-2292-A646-BAE0-A53926BAF330}" sibTransId="{0AA460BC-2743-B14D-8BFA-B6C537A08AF0}"/>
    <dgm:cxn modelId="{82E589CE-F838-9A47-AE37-82B97A3A9A97}" srcId="{8E784E4F-BC63-C441-96EE-E98848B15029}" destId="{A57BCBD5-C207-F34D-B931-23CF786D494C}" srcOrd="0" destOrd="0" parTransId="{4169DA05-338A-1B4A-8FBE-BAC6CE80576E}" sibTransId="{A81D92BC-F40B-1845-9632-7041EE1E13DF}"/>
    <dgm:cxn modelId="{D5F92D00-0FC2-43ED-BCBB-E7718B5559F7}" type="presOf" srcId="{0C176A0B-C9C2-F248-9D0F-FAA4F3BC48B4}" destId="{CE61A4E5-FE36-B04B-B0A7-B42F6CA5A147}" srcOrd="0" destOrd="0" presId="urn:microsoft.com/office/officeart/2005/8/layout/cycle3"/>
    <dgm:cxn modelId="{DD80D535-3F11-49F8-8257-D8FD0B67C3BA}" type="presOf" srcId="{02572659-7D18-BB44-9A4B-CBEE097A382B}" destId="{265BABB2-86C6-6547-B11A-7134D9D19DE4}" srcOrd="0" destOrd="0" presId="urn:microsoft.com/office/officeart/2005/8/layout/cycle3"/>
    <dgm:cxn modelId="{26EA7F37-DEAF-4B12-A5D4-4556E8E46492}" type="presOf" srcId="{8E784E4F-BC63-C441-96EE-E98848B15029}" destId="{2A611F7C-14A0-E146-9EAA-CB75F34F0F68}" srcOrd="0" destOrd="0" presId="urn:microsoft.com/office/officeart/2005/8/layout/cycle3"/>
    <dgm:cxn modelId="{CF6026AE-031C-4BE7-A93D-ACD358B71AD1}" type="presOf" srcId="{A57BCBD5-C207-F34D-B931-23CF786D494C}" destId="{715D53F2-38F1-6848-8DFC-2A4261C96865}" srcOrd="0" destOrd="0" presId="urn:microsoft.com/office/officeart/2005/8/layout/cycle3"/>
    <dgm:cxn modelId="{4E3665E0-F7B6-4015-B197-F6882E9AF0A6}" type="presParOf" srcId="{2A611F7C-14A0-E146-9EAA-CB75F34F0F68}" destId="{E1450EC5-190D-0143-87BE-4AB7DBFBCFB9}" srcOrd="0" destOrd="0" presId="urn:microsoft.com/office/officeart/2005/8/layout/cycle3"/>
    <dgm:cxn modelId="{E4189587-0926-46D3-B2EA-3621834E9904}" type="presParOf" srcId="{E1450EC5-190D-0143-87BE-4AB7DBFBCFB9}" destId="{715D53F2-38F1-6848-8DFC-2A4261C96865}" srcOrd="0" destOrd="0" presId="urn:microsoft.com/office/officeart/2005/8/layout/cycle3"/>
    <dgm:cxn modelId="{63C0165F-FD54-40F1-BD44-EE2466E658C4}" type="presParOf" srcId="{E1450EC5-190D-0143-87BE-4AB7DBFBCFB9}" destId="{707AF8CD-D626-BA48-8E7A-9DA10A2E0783}" srcOrd="1" destOrd="0" presId="urn:microsoft.com/office/officeart/2005/8/layout/cycle3"/>
    <dgm:cxn modelId="{B73D78C1-89B0-41A4-9762-0B163C3625F1}" type="presParOf" srcId="{E1450EC5-190D-0143-87BE-4AB7DBFBCFB9}" destId="{CE61A4E5-FE36-B04B-B0A7-B42F6CA5A147}" srcOrd="2" destOrd="0" presId="urn:microsoft.com/office/officeart/2005/8/layout/cycle3"/>
    <dgm:cxn modelId="{12EF7340-3268-4A07-814D-63DE009B449A}" type="presParOf" srcId="{E1450EC5-190D-0143-87BE-4AB7DBFBCFB9}" destId="{265BABB2-86C6-6547-B11A-7134D9D19DE4}" srcOrd="3" destOrd="0" presId="urn:microsoft.com/office/officeart/2005/8/layout/cycle3"/>
    <dgm:cxn modelId="{31ED77FC-6335-4287-AFB9-1BB453FF962C}" type="presParOf" srcId="{E1450EC5-190D-0143-87BE-4AB7DBFBCFB9}" destId="{A3FDA093-2BE8-064F-9D21-5295F14CB97B}" srcOrd="4" destOrd="0" presId="urn:microsoft.com/office/officeart/2005/8/layout/cycle3"/>
    <dgm:cxn modelId="{E24D6E6A-C4E1-42F0-A523-2146806B622D}" type="presParOf" srcId="{E1450EC5-190D-0143-87BE-4AB7DBFBCFB9}" destId="{2307A9F5-7C34-0146-9593-FFCD0E83EF05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E1C97F8-6948-4E48-B054-2FE8A4A246DC}" type="doc">
      <dgm:prSet loTypeId="urn:microsoft.com/office/officeart/2005/8/layout/gear1" loCatId="cycle" qsTypeId="urn:microsoft.com/office/officeart/2005/8/quickstyle/simple4" qsCatId="simple" csTypeId="urn:microsoft.com/office/officeart/2005/8/colors/colorful1#3" csCatId="colorful" phldr="1"/>
      <dgm:spPr/>
    </dgm:pt>
    <dgm:pt modelId="{5F74AB2D-BE75-4095-A9F9-2F67BF3E8736}">
      <dgm:prSet phldrT="[Text]" custT="1"/>
      <dgm:spPr/>
      <dgm:t>
        <a:bodyPr/>
        <a:lstStyle/>
        <a:p>
          <a:r>
            <a:rPr lang="zh-CN" altLang="en-US" sz="2000" b="0" i="0" dirty="0" smtClean="0">
              <a:latin typeface="微软雅黑" pitchFamily="34" charset="-122"/>
              <a:ea typeface="微软雅黑" pitchFamily="34" charset="-122"/>
              <a:cs typeface="Hiragino Sans GB W6"/>
            </a:rPr>
            <a:t>移动加固标准</a:t>
          </a:r>
          <a:endParaRPr lang="en-US" sz="2000" b="0" i="0" dirty="0">
            <a:latin typeface="微软雅黑" pitchFamily="34" charset="-122"/>
            <a:ea typeface="微软雅黑" pitchFamily="34" charset="-122"/>
            <a:cs typeface="Hiragino Sans GB W6"/>
          </a:endParaRPr>
        </a:p>
      </dgm:t>
    </dgm:pt>
    <dgm:pt modelId="{D4878F5B-BBC6-44B8-AB30-E598CE2D0466}" type="parTrans" cxnId="{5DA26837-6DE2-4BE5-964D-D4EA0FEB7050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8C5F543C-ACCA-4BC5-B11D-0C2B2812F8C3}" type="sibTrans" cxnId="{5DA26837-6DE2-4BE5-964D-D4EA0FEB7050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40FC4BAE-9554-43DD-B61C-7E5ABC7A4E29}">
      <dgm:prSet phldrT="[Text]"/>
      <dgm:spPr/>
      <dgm:t>
        <a:bodyPr/>
        <a:lstStyle/>
        <a:p>
          <a:r>
            <a:rPr lang="zh-CN" altLang="en-US" b="0" i="0" dirty="0" smtClean="0">
              <a:latin typeface="微软雅黑" pitchFamily="34" charset="-122"/>
              <a:ea typeface="微软雅黑" pitchFamily="34" charset="-122"/>
              <a:cs typeface="Hiragino Sans GB W6"/>
            </a:rPr>
            <a:t>移动支付标准</a:t>
          </a:r>
          <a:endParaRPr lang="en-US" b="0" i="0" dirty="0">
            <a:latin typeface="微软雅黑" pitchFamily="34" charset="-122"/>
            <a:ea typeface="微软雅黑" pitchFamily="34" charset="-122"/>
            <a:cs typeface="Hiragino Sans GB W6"/>
          </a:endParaRPr>
        </a:p>
      </dgm:t>
    </dgm:pt>
    <dgm:pt modelId="{D16F7F21-5C98-4236-B921-367635CE3CB8}" type="parTrans" cxnId="{CEC2EB48-B38F-4FCE-A2B8-2A3BCEE163D5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0DD345F7-D25D-45CF-B416-DC70421975D6}" type="sibTrans" cxnId="{CEC2EB48-B38F-4FCE-A2B8-2A3BCEE163D5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80F1F3F4-DB5F-45E8-9BA1-F12FEA266516}">
      <dgm:prSet phldrT="[Text]"/>
      <dgm:spPr/>
      <dgm:t>
        <a:bodyPr/>
        <a:lstStyle/>
        <a:p>
          <a:r>
            <a:rPr lang="zh-CN" altLang="en-US" b="0" i="0" dirty="0" smtClean="0">
              <a:latin typeface="微软雅黑" pitchFamily="34" charset="-122"/>
              <a:ea typeface="微软雅黑" pitchFamily="34" charset="-122"/>
              <a:cs typeface="Hiragino Sans GB W6"/>
            </a:rPr>
            <a:t>移动安全标准</a:t>
          </a:r>
          <a:endParaRPr lang="en-US" b="0" i="0" dirty="0">
            <a:latin typeface="微软雅黑" pitchFamily="34" charset="-122"/>
            <a:ea typeface="微软雅黑" pitchFamily="34" charset="-122"/>
            <a:cs typeface="Hiragino Sans GB W6"/>
          </a:endParaRPr>
        </a:p>
      </dgm:t>
    </dgm:pt>
    <dgm:pt modelId="{4E9BBBBB-FFB1-43CA-A581-7196EA3E72BC}" type="parTrans" cxnId="{5BF3DCE9-74FD-4726-9FBD-6BDD89BC8E8E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88F16F48-A404-426B-B8DC-226F7574F915}" type="sibTrans" cxnId="{5BF3DCE9-74FD-4726-9FBD-6BDD89BC8E8E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1443F633-AD14-4064-81B3-09A365469148}" type="pres">
      <dgm:prSet presAssocID="{0E1C97F8-6948-4E48-B054-2FE8A4A246DC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02416898-003B-47FB-A816-2552670B387F}" type="pres">
      <dgm:prSet presAssocID="{5F74AB2D-BE75-4095-A9F9-2F67BF3E8736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0383D9-40F0-4D38-A4FE-ACA1D5F1DD0D}" type="pres">
      <dgm:prSet presAssocID="{5F74AB2D-BE75-4095-A9F9-2F67BF3E8736}" presName="gear1srcNode" presStyleLbl="node1" presStyleIdx="0" presStyleCnt="3"/>
      <dgm:spPr/>
      <dgm:t>
        <a:bodyPr/>
        <a:lstStyle/>
        <a:p>
          <a:endParaRPr lang="en-US"/>
        </a:p>
      </dgm:t>
    </dgm:pt>
    <dgm:pt modelId="{BFD10B66-4C2A-474D-9C35-3B2B12E0A153}" type="pres">
      <dgm:prSet presAssocID="{5F74AB2D-BE75-4095-A9F9-2F67BF3E8736}" presName="gear1dstNode" presStyleLbl="node1" presStyleIdx="0" presStyleCnt="3"/>
      <dgm:spPr/>
      <dgm:t>
        <a:bodyPr/>
        <a:lstStyle/>
        <a:p>
          <a:endParaRPr lang="en-US"/>
        </a:p>
      </dgm:t>
    </dgm:pt>
    <dgm:pt modelId="{E5198C07-5BA3-48B4-8DA8-BB3C63451B9B}" type="pres">
      <dgm:prSet presAssocID="{40FC4BAE-9554-43DD-B61C-7E5ABC7A4E29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C31940-6625-41B9-8C03-51BA0A55DC4F}" type="pres">
      <dgm:prSet presAssocID="{40FC4BAE-9554-43DD-B61C-7E5ABC7A4E29}" presName="gear2srcNode" presStyleLbl="node1" presStyleIdx="1" presStyleCnt="3"/>
      <dgm:spPr/>
      <dgm:t>
        <a:bodyPr/>
        <a:lstStyle/>
        <a:p>
          <a:endParaRPr lang="en-US"/>
        </a:p>
      </dgm:t>
    </dgm:pt>
    <dgm:pt modelId="{7AA15EAB-9A1D-4B4E-9865-3EE979A87D92}" type="pres">
      <dgm:prSet presAssocID="{40FC4BAE-9554-43DD-B61C-7E5ABC7A4E29}" presName="gear2dstNode" presStyleLbl="node1" presStyleIdx="1" presStyleCnt="3"/>
      <dgm:spPr/>
      <dgm:t>
        <a:bodyPr/>
        <a:lstStyle/>
        <a:p>
          <a:endParaRPr lang="en-US"/>
        </a:p>
      </dgm:t>
    </dgm:pt>
    <dgm:pt modelId="{BD2A0860-83DC-46E8-897B-278C568FA30F}" type="pres">
      <dgm:prSet presAssocID="{80F1F3F4-DB5F-45E8-9BA1-F12FEA266516}" presName="gear3" presStyleLbl="node1" presStyleIdx="2" presStyleCnt="3"/>
      <dgm:spPr/>
      <dgm:t>
        <a:bodyPr/>
        <a:lstStyle/>
        <a:p>
          <a:endParaRPr lang="en-US"/>
        </a:p>
      </dgm:t>
    </dgm:pt>
    <dgm:pt modelId="{DA2C9449-9261-491F-970E-39F7BEFBBFDC}" type="pres">
      <dgm:prSet presAssocID="{80F1F3F4-DB5F-45E8-9BA1-F12FEA266516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444996-AEAD-4A95-98DF-C6C9A9567317}" type="pres">
      <dgm:prSet presAssocID="{80F1F3F4-DB5F-45E8-9BA1-F12FEA266516}" presName="gear3srcNode" presStyleLbl="node1" presStyleIdx="2" presStyleCnt="3"/>
      <dgm:spPr/>
      <dgm:t>
        <a:bodyPr/>
        <a:lstStyle/>
        <a:p>
          <a:endParaRPr lang="en-US"/>
        </a:p>
      </dgm:t>
    </dgm:pt>
    <dgm:pt modelId="{3F1ADF3E-F6EA-4020-84A7-D665932FC920}" type="pres">
      <dgm:prSet presAssocID="{80F1F3F4-DB5F-45E8-9BA1-F12FEA266516}" presName="gear3dstNode" presStyleLbl="node1" presStyleIdx="2" presStyleCnt="3"/>
      <dgm:spPr/>
      <dgm:t>
        <a:bodyPr/>
        <a:lstStyle/>
        <a:p>
          <a:endParaRPr lang="en-US"/>
        </a:p>
      </dgm:t>
    </dgm:pt>
    <dgm:pt modelId="{11A8A44F-295E-4CCE-93C8-47B01A4BA973}" type="pres">
      <dgm:prSet presAssocID="{8C5F543C-ACCA-4BC5-B11D-0C2B2812F8C3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433F4F49-D7E8-4827-A871-A86C630AAB94}" type="pres">
      <dgm:prSet presAssocID="{0DD345F7-D25D-45CF-B416-DC70421975D6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8269EA21-B256-4E6A-8984-36D161A1E5B1}" type="pres">
      <dgm:prSet presAssocID="{88F16F48-A404-426B-B8DC-226F7574F915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4F33CEF8-A1DB-4AB5-86AC-108C706C88F6}" type="presOf" srcId="{40FC4BAE-9554-43DD-B61C-7E5ABC7A4E29}" destId="{E5198C07-5BA3-48B4-8DA8-BB3C63451B9B}" srcOrd="0" destOrd="0" presId="urn:microsoft.com/office/officeart/2005/8/layout/gear1"/>
    <dgm:cxn modelId="{D6268499-E195-4B61-8CBF-727BDEDAA1AC}" type="presOf" srcId="{5F74AB2D-BE75-4095-A9F9-2F67BF3E8736}" destId="{02416898-003B-47FB-A816-2552670B387F}" srcOrd="0" destOrd="0" presId="urn:microsoft.com/office/officeart/2005/8/layout/gear1"/>
    <dgm:cxn modelId="{A1D0DCA4-3E97-437E-90F7-45031693EAB3}" type="presOf" srcId="{80F1F3F4-DB5F-45E8-9BA1-F12FEA266516}" destId="{3F1ADF3E-F6EA-4020-84A7-D665932FC920}" srcOrd="3" destOrd="0" presId="urn:microsoft.com/office/officeart/2005/8/layout/gear1"/>
    <dgm:cxn modelId="{BE9235B3-D090-4198-BBF5-75AB67D75156}" type="presOf" srcId="{5F74AB2D-BE75-4095-A9F9-2F67BF3E8736}" destId="{BFD10B66-4C2A-474D-9C35-3B2B12E0A153}" srcOrd="2" destOrd="0" presId="urn:microsoft.com/office/officeart/2005/8/layout/gear1"/>
    <dgm:cxn modelId="{5CF1AE2A-F2BF-4629-81CA-0DEEB9093745}" type="presOf" srcId="{80F1F3F4-DB5F-45E8-9BA1-F12FEA266516}" destId="{0D444996-AEAD-4A95-98DF-C6C9A9567317}" srcOrd="2" destOrd="0" presId="urn:microsoft.com/office/officeart/2005/8/layout/gear1"/>
    <dgm:cxn modelId="{4341FCDD-BD0C-4D5A-9374-35D24E6D4158}" type="presOf" srcId="{40FC4BAE-9554-43DD-B61C-7E5ABC7A4E29}" destId="{7AA15EAB-9A1D-4B4E-9865-3EE979A87D92}" srcOrd="2" destOrd="0" presId="urn:microsoft.com/office/officeart/2005/8/layout/gear1"/>
    <dgm:cxn modelId="{2B0649CF-51B7-4471-BE93-61F41694E175}" type="presOf" srcId="{0DD345F7-D25D-45CF-B416-DC70421975D6}" destId="{433F4F49-D7E8-4827-A871-A86C630AAB94}" srcOrd="0" destOrd="0" presId="urn:microsoft.com/office/officeart/2005/8/layout/gear1"/>
    <dgm:cxn modelId="{D2C3468B-47A1-45A0-AA50-8F4C60F3ABE6}" type="presOf" srcId="{80F1F3F4-DB5F-45E8-9BA1-F12FEA266516}" destId="{DA2C9449-9261-491F-970E-39F7BEFBBFDC}" srcOrd="1" destOrd="0" presId="urn:microsoft.com/office/officeart/2005/8/layout/gear1"/>
    <dgm:cxn modelId="{E1F7DAC4-F47B-4AFC-8EC4-ECF0B5066A44}" type="presOf" srcId="{0E1C97F8-6948-4E48-B054-2FE8A4A246DC}" destId="{1443F633-AD14-4064-81B3-09A365469148}" srcOrd="0" destOrd="0" presId="urn:microsoft.com/office/officeart/2005/8/layout/gear1"/>
    <dgm:cxn modelId="{CEC2EB48-B38F-4FCE-A2B8-2A3BCEE163D5}" srcId="{0E1C97F8-6948-4E48-B054-2FE8A4A246DC}" destId="{40FC4BAE-9554-43DD-B61C-7E5ABC7A4E29}" srcOrd="1" destOrd="0" parTransId="{D16F7F21-5C98-4236-B921-367635CE3CB8}" sibTransId="{0DD345F7-D25D-45CF-B416-DC70421975D6}"/>
    <dgm:cxn modelId="{7A661080-D3F9-4EBA-91B7-4953B40AFD27}" type="presOf" srcId="{40FC4BAE-9554-43DD-B61C-7E5ABC7A4E29}" destId="{B1C31940-6625-41B9-8C03-51BA0A55DC4F}" srcOrd="1" destOrd="0" presId="urn:microsoft.com/office/officeart/2005/8/layout/gear1"/>
    <dgm:cxn modelId="{70A8F3F8-1F8B-437B-B802-A8AA0B5DF348}" type="presOf" srcId="{88F16F48-A404-426B-B8DC-226F7574F915}" destId="{8269EA21-B256-4E6A-8984-36D161A1E5B1}" srcOrd="0" destOrd="0" presId="urn:microsoft.com/office/officeart/2005/8/layout/gear1"/>
    <dgm:cxn modelId="{5BF3DCE9-74FD-4726-9FBD-6BDD89BC8E8E}" srcId="{0E1C97F8-6948-4E48-B054-2FE8A4A246DC}" destId="{80F1F3F4-DB5F-45E8-9BA1-F12FEA266516}" srcOrd="2" destOrd="0" parTransId="{4E9BBBBB-FFB1-43CA-A581-7196EA3E72BC}" sibTransId="{88F16F48-A404-426B-B8DC-226F7574F915}"/>
    <dgm:cxn modelId="{58B1C393-BBDA-443F-B0AB-D271CE9B60FA}" type="presOf" srcId="{8C5F543C-ACCA-4BC5-B11D-0C2B2812F8C3}" destId="{11A8A44F-295E-4CCE-93C8-47B01A4BA973}" srcOrd="0" destOrd="0" presId="urn:microsoft.com/office/officeart/2005/8/layout/gear1"/>
    <dgm:cxn modelId="{5DA26837-6DE2-4BE5-964D-D4EA0FEB7050}" srcId="{0E1C97F8-6948-4E48-B054-2FE8A4A246DC}" destId="{5F74AB2D-BE75-4095-A9F9-2F67BF3E8736}" srcOrd="0" destOrd="0" parTransId="{D4878F5B-BBC6-44B8-AB30-E598CE2D0466}" sibTransId="{8C5F543C-ACCA-4BC5-B11D-0C2B2812F8C3}"/>
    <dgm:cxn modelId="{0343917F-2F5F-4CF4-B7A1-C456B42F0FC9}" type="presOf" srcId="{80F1F3F4-DB5F-45E8-9BA1-F12FEA266516}" destId="{BD2A0860-83DC-46E8-897B-278C568FA30F}" srcOrd="0" destOrd="0" presId="urn:microsoft.com/office/officeart/2005/8/layout/gear1"/>
    <dgm:cxn modelId="{7D289E33-50BD-4573-AC41-72511AD5868E}" type="presOf" srcId="{5F74AB2D-BE75-4095-A9F9-2F67BF3E8736}" destId="{B60383D9-40F0-4D38-A4FE-ACA1D5F1DD0D}" srcOrd="1" destOrd="0" presId="urn:microsoft.com/office/officeart/2005/8/layout/gear1"/>
    <dgm:cxn modelId="{BA37D8EA-A571-45E2-B1CD-A7A1871F0AEB}" type="presParOf" srcId="{1443F633-AD14-4064-81B3-09A365469148}" destId="{02416898-003B-47FB-A816-2552670B387F}" srcOrd="0" destOrd="0" presId="urn:microsoft.com/office/officeart/2005/8/layout/gear1"/>
    <dgm:cxn modelId="{D5DE1EC4-6575-4935-9E45-31B2476E54F1}" type="presParOf" srcId="{1443F633-AD14-4064-81B3-09A365469148}" destId="{B60383D9-40F0-4D38-A4FE-ACA1D5F1DD0D}" srcOrd="1" destOrd="0" presId="urn:microsoft.com/office/officeart/2005/8/layout/gear1"/>
    <dgm:cxn modelId="{3953C0EC-CF8F-46CA-8872-664A65D6FD6A}" type="presParOf" srcId="{1443F633-AD14-4064-81B3-09A365469148}" destId="{BFD10B66-4C2A-474D-9C35-3B2B12E0A153}" srcOrd="2" destOrd="0" presId="urn:microsoft.com/office/officeart/2005/8/layout/gear1"/>
    <dgm:cxn modelId="{A9DB47C1-A0A9-4382-B3EF-D998E3E80BF9}" type="presParOf" srcId="{1443F633-AD14-4064-81B3-09A365469148}" destId="{E5198C07-5BA3-48B4-8DA8-BB3C63451B9B}" srcOrd="3" destOrd="0" presId="urn:microsoft.com/office/officeart/2005/8/layout/gear1"/>
    <dgm:cxn modelId="{3F892DF5-7123-4354-AC25-DBEEC8CA8505}" type="presParOf" srcId="{1443F633-AD14-4064-81B3-09A365469148}" destId="{B1C31940-6625-41B9-8C03-51BA0A55DC4F}" srcOrd="4" destOrd="0" presId="urn:microsoft.com/office/officeart/2005/8/layout/gear1"/>
    <dgm:cxn modelId="{A1D997CD-B47B-4E75-AE50-31A1D58320EF}" type="presParOf" srcId="{1443F633-AD14-4064-81B3-09A365469148}" destId="{7AA15EAB-9A1D-4B4E-9865-3EE979A87D92}" srcOrd="5" destOrd="0" presId="urn:microsoft.com/office/officeart/2005/8/layout/gear1"/>
    <dgm:cxn modelId="{BD8B3D7A-9D0F-4083-B1C0-F3D7C2403C67}" type="presParOf" srcId="{1443F633-AD14-4064-81B3-09A365469148}" destId="{BD2A0860-83DC-46E8-897B-278C568FA30F}" srcOrd="6" destOrd="0" presId="urn:microsoft.com/office/officeart/2005/8/layout/gear1"/>
    <dgm:cxn modelId="{60699F6C-E009-415A-A06E-97D6EFA0CBD9}" type="presParOf" srcId="{1443F633-AD14-4064-81B3-09A365469148}" destId="{DA2C9449-9261-491F-970E-39F7BEFBBFDC}" srcOrd="7" destOrd="0" presId="urn:microsoft.com/office/officeart/2005/8/layout/gear1"/>
    <dgm:cxn modelId="{FD2A510C-E7F1-4605-8DA8-A14039058524}" type="presParOf" srcId="{1443F633-AD14-4064-81B3-09A365469148}" destId="{0D444996-AEAD-4A95-98DF-C6C9A9567317}" srcOrd="8" destOrd="0" presId="urn:microsoft.com/office/officeart/2005/8/layout/gear1"/>
    <dgm:cxn modelId="{D87562B5-105A-401D-ADED-B83C08902BED}" type="presParOf" srcId="{1443F633-AD14-4064-81B3-09A365469148}" destId="{3F1ADF3E-F6EA-4020-84A7-D665932FC920}" srcOrd="9" destOrd="0" presId="urn:microsoft.com/office/officeart/2005/8/layout/gear1"/>
    <dgm:cxn modelId="{319F3577-DA0F-46D2-A7DE-69ABF2079BF9}" type="presParOf" srcId="{1443F633-AD14-4064-81B3-09A365469148}" destId="{11A8A44F-295E-4CCE-93C8-47B01A4BA973}" srcOrd="10" destOrd="0" presId="urn:microsoft.com/office/officeart/2005/8/layout/gear1"/>
    <dgm:cxn modelId="{392A0DF4-EFB1-4254-8E56-FBB9762D8544}" type="presParOf" srcId="{1443F633-AD14-4064-81B3-09A365469148}" destId="{433F4F49-D7E8-4827-A871-A86C630AAB94}" srcOrd="11" destOrd="0" presId="urn:microsoft.com/office/officeart/2005/8/layout/gear1"/>
    <dgm:cxn modelId="{A3DF2A6C-C715-49C2-B3AC-8409ED1769E0}" type="presParOf" srcId="{1443F633-AD14-4064-81B3-09A365469148}" destId="{8269EA21-B256-4E6A-8984-36D161A1E5B1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8A7C5B0-5227-4C8B-AA01-92D448A818AF}" type="doc">
      <dgm:prSet loTypeId="urn:microsoft.com/office/officeart/2005/8/layout/radial6" loCatId="cycle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AA34E75-C871-4636-82AC-E87B52167F2D}">
      <dgm:prSet phldrT="[Text]" custT="1"/>
      <dgm:spPr/>
      <dgm:t>
        <a:bodyPr/>
        <a:lstStyle/>
        <a:p>
          <a:r>
            <a:rPr lang="zh-CN" altLang="en-US" sz="1200" b="0" i="0" dirty="0" smtClean="0">
              <a:latin typeface="微软雅黑" pitchFamily="34" charset="-122"/>
              <a:ea typeface="微软雅黑" pitchFamily="34" charset="-122"/>
              <a:cs typeface="Hiragino Sans GB W6"/>
            </a:rPr>
            <a:t>移动</a:t>
          </a:r>
          <a:endParaRPr lang="en-US" altLang="zh-CN" sz="1200" b="0" i="0" dirty="0" smtClean="0">
            <a:latin typeface="微软雅黑" pitchFamily="34" charset="-122"/>
            <a:ea typeface="微软雅黑" pitchFamily="34" charset="-122"/>
            <a:cs typeface="Hiragino Sans GB W6"/>
          </a:endParaRPr>
        </a:p>
        <a:p>
          <a:r>
            <a:rPr lang="zh-CN" altLang="en-US" sz="1200" b="0" i="0" dirty="0" smtClean="0">
              <a:latin typeface="微软雅黑" pitchFamily="34" charset="-122"/>
              <a:ea typeface="微软雅黑" pitchFamily="34" charset="-122"/>
              <a:cs typeface="Hiragino Sans GB W6"/>
            </a:rPr>
            <a:t>安全</a:t>
          </a:r>
          <a:endParaRPr lang="en-US" sz="1200" b="0" i="0" dirty="0">
            <a:latin typeface="微软雅黑" pitchFamily="34" charset="-122"/>
            <a:ea typeface="微软雅黑" pitchFamily="34" charset="-122"/>
            <a:cs typeface="Hiragino Sans GB W6"/>
          </a:endParaRPr>
        </a:p>
      </dgm:t>
    </dgm:pt>
    <dgm:pt modelId="{7951B0F9-C179-4EF5-82AB-9C0960BAD989}" type="parTrans" cxnId="{650CFF69-2CB2-4304-8E6F-0C50330F4E83}">
      <dgm:prSet/>
      <dgm:spPr/>
      <dgm:t>
        <a:bodyPr/>
        <a:lstStyle/>
        <a:p>
          <a:endParaRPr lang="en-US" sz="1200">
            <a:latin typeface="微软雅黑" pitchFamily="34" charset="-122"/>
            <a:ea typeface="微软雅黑" pitchFamily="34" charset="-122"/>
          </a:endParaRPr>
        </a:p>
      </dgm:t>
    </dgm:pt>
    <dgm:pt modelId="{D4C38F3D-FB10-4FFF-B562-EB61B4FD0556}" type="sibTrans" cxnId="{650CFF69-2CB2-4304-8E6F-0C50330F4E83}">
      <dgm:prSet/>
      <dgm:spPr/>
      <dgm:t>
        <a:bodyPr/>
        <a:lstStyle/>
        <a:p>
          <a:endParaRPr lang="en-US" sz="1200">
            <a:latin typeface="微软雅黑" pitchFamily="34" charset="-122"/>
            <a:ea typeface="微软雅黑" pitchFamily="34" charset="-122"/>
          </a:endParaRPr>
        </a:p>
      </dgm:t>
    </dgm:pt>
    <dgm:pt modelId="{AC3E7205-C590-4C12-9D02-2D2D91E25E73}">
      <dgm:prSet phldrT="[Text]" custT="1"/>
      <dgm:spPr/>
      <dgm:t>
        <a:bodyPr/>
        <a:lstStyle/>
        <a:p>
          <a:r>
            <a:rPr lang="zh-CN" altLang="en-US" sz="1200" b="0" i="0" dirty="0" smtClean="0">
              <a:latin typeface="微软雅黑" pitchFamily="34" charset="-122"/>
              <a:ea typeface="微软雅黑" pitchFamily="34" charset="-122"/>
              <a:cs typeface="Hiragino Sans GB W6"/>
            </a:rPr>
            <a:t>加固</a:t>
          </a:r>
          <a:endParaRPr lang="en-US" sz="1200" b="0" i="0" dirty="0">
            <a:latin typeface="微软雅黑" pitchFamily="34" charset="-122"/>
            <a:ea typeface="微软雅黑" pitchFamily="34" charset="-122"/>
            <a:cs typeface="Hiragino Sans GB W6"/>
          </a:endParaRPr>
        </a:p>
      </dgm:t>
    </dgm:pt>
    <dgm:pt modelId="{C72E16C8-A3A3-4D61-BA9F-136C8BBE749A}" type="parTrans" cxnId="{3417AD69-EAA2-43F0-8528-859C472288BF}">
      <dgm:prSet/>
      <dgm:spPr/>
      <dgm:t>
        <a:bodyPr/>
        <a:lstStyle/>
        <a:p>
          <a:endParaRPr lang="en-US" sz="1200">
            <a:latin typeface="微软雅黑" pitchFamily="34" charset="-122"/>
            <a:ea typeface="微软雅黑" pitchFamily="34" charset="-122"/>
          </a:endParaRPr>
        </a:p>
      </dgm:t>
    </dgm:pt>
    <dgm:pt modelId="{188A0AD8-3361-466A-980F-FD629CABEA5D}" type="sibTrans" cxnId="{3417AD69-EAA2-43F0-8528-859C472288BF}">
      <dgm:prSet/>
      <dgm:spPr/>
      <dgm:t>
        <a:bodyPr/>
        <a:lstStyle/>
        <a:p>
          <a:endParaRPr lang="en-US" sz="1200">
            <a:latin typeface="微软雅黑" pitchFamily="34" charset="-122"/>
            <a:ea typeface="微软雅黑" pitchFamily="34" charset="-122"/>
          </a:endParaRPr>
        </a:p>
      </dgm:t>
    </dgm:pt>
    <dgm:pt modelId="{053550CC-D558-47D3-BB85-AEC146FC1E73}">
      <dgm:prSet phldrT="[Text]" custT="1"/>
      <dgm:spPr/>
      <dgm:t>
        <a:bodyPr/>
        <a:lstStyle/>
        <a:p>
          <a:r>
            <a:rPr lang="zh-CN" altLang="en-US" sz="1200" b="0" i="0" dirty="0" smtClean="0">
              <a:latin typeface="微软雅黑" pitchFamily="34" charset="-122"/>
              <a:ea typeface="微软雅黑" pitchFamily="34" charset="-122"/>
              <a:cs typeface="Hiragino Sans GB W6"/>
            </a:rPr>
            <a:t>审计</a:t>
          </a:r>
          <a:endParaRPr lang="en-US" sz="1200" b="0" i="0" dirty="0">
            <a:latin typeface="微软雅黑" pitchFamily="34" charset="-122"/>
            <a:ea typeface="微软雅黑" pitchFamily="34" charset="-122"/>
            <a:cs typeface="Hiragino Sans GB W6"/>
          </a:endParaRPr>
        </a:p>
      </dgm:t>
    </dgm:pt>
    <dgm:pt modelId="{EEAEC8F7-C456-4B17-A39A-8C9F0CE7FF7F}" type="parTrans" cxnId="{671463A1-BD77-4E7B-8641-51B69E711DE6}">
      <dgm:prSet/>
      <dgm:spPr/>
      <dgm:t>
        <a:bodyPr/>
        <a:lstStyle/>
        <a:p>
          <a:endParaRPr lang="en-US" sz="1200">
            <a:latin typeface="微软雅黑" pitchFamily="34" charset="-122"/>
            <a:ea typeface="微软雅黑" pitchFamily="34" charset="-122"/>
          </a:endParaRPr>
        </a:p>
      </dgm:t>
    </dgm:pt>
    <dgm:pt modelId="{274A1F7C-FF7D-49DF-BC19-A31740450024}" type="sibTrans" cxnId="{671463A1-BD77-4E7B-8641-51B69E711DE6}">
      <dgm:prSet/>
      <dgm:spPr/>
      <dgm:t>
        <a:bodyPr/>
        <a:lstStyle/>
        <a:p>
          <a:endParaRPr lang="en-US" sz="1200">
            <a:latin typeface="微软雅黑" pitchFamily="34" charset="-122"/>
            <a:ea typeface="微软雅黑" pitchFamily="34" charset="-122"/>
          </a:endParaRPr>
        </a:p>
      </dgm:t>
    </dgm:pt>
    <dgm:pt modelId="{C86AF644-A202-465B-986C-F66F4C0A09FE}">
      <dgm:prSet phldrT="[Text]" custT="1"/>
      <dgm:spPr/>
      <dgm:t>
        <a:bodyPr/>
        <a:lstStyle/>
        <a:p>
          <a:r>
            <a:rPr lang="zh-CN" altLang="en-US" sz="1200" b="0" i="0" dirty="0" smtClean="0">
              <a:latin typeface="微软雅黑" pitchFamily="34" charset="-122"/>
              <a:ea typeface="微软雅黑" pitchFamily="34" charset="-122"/>
              <a:cs typeface="Hiragino Sans GB W6"/>
            </a:rPr>
            <a:t>咨询</a:t>
          </a:r>
          <a:endParaRPr lang="en-US" sz="1200" b="0" i="0" dirty="0">
            <a:latin typeface="微软雅黑" pitchFamily="34" charset="-122"/>
            <a:ea typeface="微软雅黑" pitchFamily="34" charset="-122"/>
            <a:cs typeface="Hiragino Sans GB W6"/>
          </a:endParaRPr>
        </a:p>
      </dgm:t>
    </dgm:pt>
    <dgm:pt modelId="{C779C0AF-D271-4A58-BB19-C35BD8C60CE1}" type="parTrans" cxnId="{A154A5B9-5EC8-471A-96F8-FE21466BD2C0}">
      <dgm:prSet/>
      <dgm:spPr/>
      <dgm:t>
        <a:bodyPr/>
        <a:lstStyle/>
        <a:p>
          <a:endParaRPr lang="en-US" sz="1200">
            <a:latin typeface="微软雅黑" pitchFamily="34" charset="-122"/>
            <a:ea typeface="微软雅黑" pitchFamily="34" charset="-122"/>
          </a:endParaRPr>
        </a:p>
      </dgm:t>
    </dgm:pt>
    <dgm:pt modelId="{FD225BFA-EC92-4709-8193-75F266C9714F}" type="sibTrans" cxnId="{A154A5B9-5EC8-471A-96F8-FE21466BD2C0}">
      <dgm:prSet/>
      <dgm:spPr/>
      <dgm:t>
        <a:bodyPr/>
        <a:lstStyle/>
        <a:p>
          <a:endParaRPr lang="en-US" sz="1200">
            <a:latin typeface="微软雅黑" pitchFamily="34" charset="-122"/>
            <a:ea typeface="微软雅黑" pitchFamily="34" charset="-122"/>
          </a:endParaRPr>
        </a:p>
      </dgm:t>
    </dgm:pt>
    <dgm:pt modelId="{ABCADF7A-7ED1-44EC-B608-BFA2456D0BF1}">
      <dgm:prSet phldrT="[Text]" custT="1"/>
      <dgm:spPr/>
      <dgm:t>
        <a:bodyPr/>
        <a:lstStyle/>
        <a:p>
          <a:r>
            <a:rPr lang="zh-CN" altLang="en-US" sz="1200" b="0" i="0" dirty="0" smtClean="0">
              <a:latin typeface="微软雅黑" pitchFamily="34" charset="-122"/>
              <a:ea typeface="微软雅黑" pitchFamily="34" charset="-122"/>
              <a:cs typeface="Hiragino Sans GB W6"/>
            </a:rPr>
            <a:t>预警</a:t>
          </a:r>
          <a:endParaRPr lang="en-US" sz="1200" b="0" i="0" dirty="0">
            <a:latin typeface="微软雅黑" pitchFamily="34" charset="-122"/>
            <a:ea typeface="微软雅黑" pitchFamily="34" charset="-122"/>
            <a:cs typeface="Hiragino Sans GB W6"/>
          </a:endParaRPr>
        </a:p>
      </dgm:t>
    </dgm:pt>
    <dgm:pt modelId="{8A1E2C0D-A1DE-4345-9535-20746F249212}" type="parTrans" cxnId="{9426A0FF-575B-4451-AC2F-24F426AAFB4C}">
      <dgm:prSet/>
      <dgm:spPr/>
      <dgm:t>
        <a:bodyPr/>
        <a:lstStyle/>
        <a:p>
          <a:endParaRPr lang="en-US" sz="1200">
            <a:latin typeface="微软雅黑" pitchFamily="34" charset="-122"/>
            <a:ea typeface="微软雅黑" pitchFamily="34" charset="-122"/>
          </a:endParaRPr>
        </a:p>
      </dgm:t>
    </dgm:pt>
    <dgm:pt modelId="{550C664F-08C6-4AB0-A8BA-427258162553}" type="sibTrans" cxnId="{9426A0FF-575B-4451-AC2F-24F426AAFB4C}">
      <dgm:prSet/>
      <dgm:spPr/>
      <dgm:t>
        <a:bodyPr/>
        <a:lstStyle/>
        <a:p>
          <a:endParaRPr lang="en-US" sz="1200">
            <a:latin typeface="微软雅黑" pitchFamily="34" charset="-122"/>
            <a:ea typeface="微软雅黑" pitchFamily="34" charset="-122"/>
          </a:endParaRPr>
        </a:p>
      </dgm:t>
    </dgm:pt>
    <dgm:pt modelId="{DA4DB111-7C98-44ED-BC7C-C91D7DDAE81E}" type="pres">
      <dgm:prSet presAssocID="{78A7C5B0-5227-4C8B-AA01-92D448A818AF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6AF0A74-5C53-4808-8A77-31B80B0E5BF6}" type="pres">
      <dgm:prSet presAssocID="{0AA34E75-C871-4636-82AC-E87B52167F2D}" presName="centerShape" presStyleLbl="node0" presStyleIdx="0" presStyleCnt="1"/>
      <dgm:spPr/>
      <dgm:t>
        <a:bodyPr/>
        <a:lstStyle/>
        <a:p>
          <a:endParaRPr lang="en-US"/>
        </a:p>
      </dgm:t>
    </dgm:pt>
    <dgm:pt modelId="{21E2B31A-E4B2-4ECF-88AA-8FCC85E6F254}" type="pres">
      <dgm:prSet presAssocID="{AC3E7205-C590-4C12-9D02-2D2D91E25E73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40D28C-C6E5-4D3D-829E-B2E72DEC6932}" type="pres">
      <dgm:prSet presAssocID="{AC3E7205-C590-4C12-9D02-2D2D91E25E73}" presName="dummy" presStyleCnt="0"/>
      <dgm:spPr/>
      <dgm:t>
        <a:bodyPr/>
        <a:lstStyle/>
        <a:p>
          <a:endParaRPr lang="en-US"/>
        </a:p>
      </dgm:t>
    </dgm:pt>
    <dgm:pt modelId="{C09C0B9D-C626-4352-937F-E565C32A1F1A}" type="pres">
      <dgm:prSet presAssocID="{188A0AD8-3361-466A-980F-FD629CABEA5D}" presName="sibTrans" presStyleLbl="sibTrans2D1" presStyleIdx="0" presStyleCnt="4"/>
      <dgm:spPr/>
      <dgm:t>
        <a:bodyPr/>
        <a:lstStyle/>
        <a:p>
          <a:endParaRPr lang="en-US"/>
        </a:p>
      </dgm:t>
    </dgm:pt>
    <dgm:pt modelId="{18949E23-5716-41EE-8482-AD899487C22A}" type="pres">
      <dgm:prSet presAssocID="{053550CC-D558-47D3-BB85-AEC146FC1E73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544C63-152D-4BA0-B4E1-6E36758E97BB}" type="pres">
      <dgm:prSet presAssocID="{053550CC-D558-47D3-BB85-AEC146FC1E73}" presName="dummy" presStyleCnt="0"/>
      <dgm:spPr/>
      <dgm:t>
        <a:bodyPr/>
        <a:lstStyle/>
        <a:p>
          <a:endParaRPr lang="en-US"/>
        </a:p>
      </dgm:t>
    </dgm:pt>
    <dgm:pt modelId="{47906407-956C-4DBE-95F5-60B3E34737A1}" type="pres">
      <dgm:prSet presAssocID="{274A1F7C-FF7D-49DF-BC19-A31740450024}" presName="sibTrans" presStyleLbl="sibTrans2D1" presStyleIdx="1" presStyleCnt="4"/>
      <dgm:spPr/>
      <dgm:t>
        <a:bodyPr/>
        <a:lstStyle/>
        <a:p>
          <a:endParaRPr lang="en-US"/>
        </a:p>
      </dgm:t>
    </dgm:pt>
    <dgm:pt modelId="{585FE9A8-D8F9-48B3-BD89-BCB8D40C3B62}" type="pres">
      <dgm:prSet presAssocID="{C86AF644-A202-465B-986C-F66F4C0A09FE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A87214-CB21-4889-AF91-57B4116DD7F6}" type="pres">
      <dgm:prSet presAssocID="{C86AF644-A202-465B-986C-F66F4C0A09FE}" presName="dummy" presStyleCnt="0"/>
      <dgm:spPr/>
      <dgm:t>
        <a:bodyPr/>
        <a:lstStyle/>
        <a:p>
          <a:endParaRPr lang="en-US"/>
        </a:p>
      </dgm:t>
    </dgm:pt>
    <dgm:pt modelId="{607E6A0A-3655-4CA6-91D8-44B285A4941A}" type="pres">
      <dgm:prSet presAssocID="{FD225BFA-EC92-4709-8193-75F266C9714F}" presName="sibTrans" presStyleLbl="sibTrans2D1" presStyleIdx="2" presStyleCnt="4"/>
      <dgm:spPr/>
      <dgm:t>
        <a:bodyPr/>
        <a:lstStyle/>
        <a:p>
          <a:endParaRPr lang="en-US"/>
        </a:p>
      </dgm:t>
    </dgm:pt>
    <dgm:pt modelId="{819BC320-0E3F-4F15-A919-57F70CA02FCD}" type="pres">
      <dgm:prSet presAssocID="{ABCADF7A-7ED1-44EC-B608-BFA2456D0BF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156E6F-80BF-4EEB-9889-1CA1A20B7461}" type="pres">
      <dgm:prSet presAssocID="{ABCADF7A-7ED1-44EC-B608-BFA2456D0BF1}" presName="dummy" presStyleCnt="0"/>
      <dgm:spPr/>
      <dgm:t>
        <a:bodyPr/>
        <a:lstStyle/>
        <a:p>
          <a:endParaRPr lang="en-US"/>
        </a:p>
      </dgm:t>
    </dgm:pt>
    <dgm:pt modelId="{0DD71EEF-493C-4E91-89BE-3AD922D5DFEC}" type="pres">
      <dgm:prSet presAssocID="{550C664F-08C6-4AB0-A8BA-427258162553}" presName="sibTrans" presStyleLbl="sibTrans2D1" presStyleIdx="3" presStyleCnt="4"/>
      <dgm:spPr/>
      <dgm:t>
        <a:bodyPr/>
        <a:lstStyle/>
        <a:p>
          <a:endParaRPr lang="en-US"/>
        </a:p>
      </dgm:t>
    </dgm:pt>
  </dgm:ptLst>
  <dgm:cxnLst>
    <dgm:cxn modelId="{71C9930E-CEF8-4BA9-840E-7FED79EF3E71}" type="presOf" srcId="{ABCADF7A-7ED1-44EC-B608-BFA2456D0BF1}" destId="{819BC320-0E3F-4F15-A919-57F70CA02FCD}" srcOrd="0" destOrd="0" presId="urn:microsoft.com/office/officeart/2005/8/layout/radial6"/>
    <dgm:cxn modelId="{8BDBBC17-2B9D-461C-82DE-8D5CED827B2A}" type="presOf" srcId="{78A7C5B0-5227-4C8B-AA01-92D448A818AF}" destId="{DA4DB111-7C98-44ED-BC7C-C91D7DDAE81E}" srcOrd="0" destOrd="0" presId="urn:microsoft.com/office/officeart/2005/8/layout/radial6"/>
    <dgm:cxn modelId="{96ECB548-3D77-4905-875B-2421416D1623}" type="presOf" srcId="{0AA34E75-C871-4636-82AC-E87B52167F2D}" destId="{E6AF0A74-5C53-4808-8A77-31B80B0E5BF6}" srcOrd="0" destOrd="0" presId="urn:microsoft.com/office/officeart/2005/8/layout/radial6"/>
    <dgm:cxn modelId="{3D96A262-0570-4488-8992-AE3E7A416D6F}" type="presOf" srcId="{053550CC-D558-47D3-BB85-AEC146FC1E73}" destId="{18949E23-5716-41EE-8482-AD899487C22A}" srcOrd="0" destOrd="0" presId="urn:microsoft.com/office/officeart/2005/8/layout/radial6"/>
    <dgm:cxn modelId="{E58FE38F-0D58-4ADE-AD2D-27DBFD61C2EB}" type="presOf" srcId="{AC3E7205-C590-4C12-9D02-2D2D91E25E73}" destId="{21E2B31A-E4B2-4ECF-88AA-8FCC85E6F254}" srcOrd="0" destOrd="0" presId="urn:microsoft.com/office/officeart/2005/8/layout/radial6"/>
    <dgm:cxn modelId="{9426A0FF-575B-4451-AC2F-24F426AAFB4C}" srcId="{0AA34E75-C871-4636-82AC-E87B52167F2D}" destId="{ABCADF7A-7ED1-44EC-B608-BFA2456D0BF1}" srcOrd="3" destOrd="0" parTransId="{8A1E2C0D-A1DE-4345-9535-20746F249212}" sibTransId="{550C664F-08C6-4AB0-A8BA-427258162553}"/>
    <dgm:cxn modelId="{A154A5B9-5EC8-471A-96F8-FE21466BD2C0}" srcId="{0AA34E75-C871-4636-82AC-E87B52167F2D}" destId="{C86AF644-A202-465B-986C-F66F4C0A09FE}" srcOrd="2" destOrd="0" parTransId="{C779C0AF-D271-4A58-BB19-C35BD8C60CE1}" sibTransId="{FD225BFA-EC92-4709-8193-75F266C9714F}"/>
    <dgm:cxn modelId="{E253F48B-9A0E-4972-857D-4A6514906C28}" type="presOf" srcId="{550C664F-08C6-4AB0-A8BA-427258162553}" destId="{0DD71EEF-493C-4E91-89BE-3AD922D5DFEC}" srcOrd="0" destOrd="0" presId="urn:microsoft.com/office/officeart/2005/8/layout/radial6"/>
    <dgm:cxn modelId="{442164A9-8D65-422D-96CC-2C2FB075220C}" type="presOf" srcId="{FD225BFA-EC92-4709-8193-75F266C9714F}" destId="{607E6A0A-3655-4CA6-91D8-44B285A4941A}" srcOrd="0" destOrd="0" presId="urn:microsoft.com/office/officeart/2005/8/layout/radial6"/>
    <dgm:cxn modelId="{5E2B1B95-9899-4348-ABF6-6BFBB91925AF}" type="presOf" srcId="{188A0AD8-3361-466A-980F-FD629CABEA5D}" destId="{C09C0B9D-C626-4352-937F-E565C32A1F1A}" srcOrd="0" destOrd="0" presId="urn:microsoft.com/office/officeart/2005/8/layout/radial6"/>
    <dgm:cxn modelId="{671463A1-BD77-4E7B-8641-51B69E711DE6}" srcId="{0AA34E75-C871-4636-82AC-E87B52167F2D}" destId="{053550CC-D558-47D3-BB85-AEC146FC1E73}" srcOrd="1" destOrd="0" parTransId="{EEAEC8F7-C456-4B17-A39A-8C9F0CE7FF7F}" sibTransId="{274A1F7C-FF7D-49DF-BC19-A31740450024}"/>
    <dgm:cxn modelId="{3417AD69-EAA2-43F0-8528-859C472288BF}" srcId="{0AA34E75-C871-4636-82AC-E87B52167F2D}" destId="{AC3E7205-C590-4C12-9D02-2D2D91E25E73}" srcOrd="0" destOrd="0" parTransId="{C72E16C8-A3A3-4D61-BA9F-136C8BBE749A}" sibTransId="{188A0AD8-3361-466A-980F-FD629CABEA5D}"/>
    <dgm:cxn modelId="{963A0D01-42B4-4FDE-8038-DE2E4D4F951B}" type="presOf" srcId="{C86AF644-A202-465B-986C-F66F4C0A09FE}" destId="{585FE9A8-D8F9-48B3-BD89-BCB8D40C3B62}" srcOrd="0" destOrd="0" presId="urn:microsoft.com/office/officeart/2005/8/layout/radial6"/>
    <dgm:cxn modelId="{650CFF69-2CB2-4304-8E6F-0C50330F4E83}" srcId="{78A7C5B0-5227-4C8B-AA01-92D448A818AF}" destId="{0AA34E75-C871-4636-82AC-E87B52167F2D}" srcOrd="0" destOrd="0" parTransId="{7951B0F9-C179-4EF5-82AB-9C0960BAD989}" sibTransId="{D4C38F3D-FB10-4FFF-B562-EB61B4FD0556}"/>
    <dgm:cxn modelId="{567F3571-53A9-4F2C-8C76-4BFFFA6E3EA3}" type="presOf" srcId="{274A1F7C-FF7D-49DF-BC19-A31740450024}" destId="{47906407-956C-4DBE-95F5-60B3E34737A1}" srcOrd="0" destOrd="0" presId="urn:microsoft.com/office/officeart/2005/8/layout/radial6"/>
    <dgm:cxn modelId="{56CA2C5C-9605-43AE-83BA-D401C7464F0D}" type="presParOf" srcId="{DA4DB111-7C98-44ED-BC7C-C91D7DDAE81E}" destId="{E6AF0A74-5C53-4808-8A77-31B80B0E5BF6}" srcOrd="0" destOrd="0" presId="urn:microsoft.com/office/officeart/2005/8/layout/radial6"/>
    <dgm:cxn modelId="{C45EB7C1-B612-40EE-B95A-42E6C017426B}" type="presParOf" srcId="{DA4DB111-7C98-44ED-BC7C-C91D7DDAE81E}" destId="{21E2B31A-E4B2-4ECF-88AA-8FCC85E6F254}" srcOrd="1" destOrd="0" presId="urn:microsoft.com/office/officeart/2005/8/layout/radial6"/>
    <dgm:cxn modelId="{B2816BA8-35D0-4AFF-BBB8-079637CFF5D8}" type="presParOf" srcId="{DA4DB111-7C98-44ED-BC7C-C91D7DDAE81E}" destId="{A740D28C-C6E5-4D3D-829E-B2E72DEC6932}" srcOrd="2" destOrd="0" presId="urn:microsoft.com/office/officeart/2005/8/layout/radial6"/>
    <dgm:cxn modelId="{DCDF2360-5D49-4F8F-BBDF-7768A5828487}" type="presParOf" srcId="{DA4DB111-7C98-44ED-BC7C-C91D7DDAE81E}" destId="{C09C0B9D-C626-4352-937F-E565C32A1F1A}" srcOrd="3" destOrd="0" presId="urn:microsoft.com/office/officeart/2005/8/layout/radial6"/>
    <dgm:cxn modelId="{C9E7D69E-7174-434B-8E19-F77F691C0A65}" type="presParOf" srcId="{DA4DB111-7C98-44ED-BC7C-C91D7DDAE81E}" destId="{18949E23-5716-41EE-8482-AD899487C22A}" srcOrd="4" destOrd="0" presId="urn:microsoft.com/office/officeart/2005/8/layout/radial6"/>
    <dgm:cxn modelId="{1FDA51E8-4D2A-4810-AD1A-947A27219134}" type="presParOf" srcId="{DA4DB111-7C98-44ED-BC7C-C91D7DDAE81E}" destId="{22544C63-152D-4BA0-B4E1-6E36758E97BB}" srcOrd="5" destOrd="0" presId="urn:microsoft.com/office/officeart/2005/8/layout/radial6"/>
    <dgm:cxn modelId="{BD66DF30-57A6-4ABF-9DF3-45451A0E5167}" type="presParOf" srcId="{DA4DB111-7C98-44ED-BC7C-C91D7DDAE81E}" destId="{47906407-956C-4DBE-95F5-60B3E34737A1}" srcOrd="6" destOrd="0" presId="urn:microsoft.com/office/officeart/2005/8/layout/radial6"/>
    <dgm:cxn modelId="{84C10B76-12B8-4D0A-B95C-7CD942B91BA4}" type="presParOf" srcId="{DA4DB111-7C98-44ED-BC7C-C91D7DDAE81E}" destId="{585FE9A8-D8F9-48B3-BD89-BCB8D40C3B62}" srcOrd="7" destOrd="0" presId="urn:microsoft.com/office/officeart/2005/8/layout/radial6"/>
    <dgm:cxn modelId="{624EA999-FFCD-4FBD-81B7-A77ED2633DF5}" type="presParOf" srcId="{DA4DB111-7C98-44ED-BC7C-C91D7DDAE81E}" destId="{61A87214-CB21-4889-AF91-57B4116DD7F6}" srcOrd="8" destOrd="0" presId="urn:microsoft.com/office/officeart/2005/8/layout/radial6"/>
    <dgm:cxn modelId="{1361FE5F-E1F1-42BF-AE4A-33C333EBEF91}" type="presParOf" srcId="{DA4DB111-7C98-44ED-BC7C-C91D7DDAE81E}" destId="{607E6A0A-3655-4CA6-91D8-44B285A4941A}" srcOrd="9" destOrd="0" presId="urn:microsoft.com/office/officeart/2005/8/layout/radial6"/>
    <dgm:cxn modelId="{920F7304-8651-4D9D-894B-63E004C01B77}" type="presParOf" srcId="{DA4DB111-7C98-44ED-BC7C-C91D7DDAE81E}" destId="{819BC320-0E3F-4F15-A919-57F70CA02FCD}" srcOrd="10" destOrd="0" presId="urn:microsoft.com/office/officeart/2005/8/layout/radial6"/>
    <dgm:cxn modelId="{EEA6603D-20C1-4560-A9B5-037A71331D09}" type="presParOf" srcId="{DA4DB111-7C98-44ED-BC7C-C91D7DDAE81E}" destId="{46156E6F-80BF-4EEB-9889-1CA1A20B7461}" srcOrd="11" destOrd="0" presId="urn:microsoft.com/office/officeart/2005/8/layout/radial6"/>
    <dgm:cxn modelId="{EE07F1C2-8D95-4327-B305-4E642492B841}" type="presParOf" srcId="{DA4DB111-7C98-44ED-BC7C-C91D7DDAE81E}" destId="{0DD71EEF-493C-4E91-89BE-3AD922D5DFEC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936B777-3CE4-4DA2-B098-8C526C9CED52}" type="doc">
      <dgm:prSet loTypeId="urn:microsoft.com/office/officeart/2005/8/layout/radial6" loCatId="relationship" qsTypeId="urn:microsoft.com/office/officeart/2005/8/quickstyle/simple1" qsCatId="simple" csTypeId="urn:microsoft.com/office/officeart/2005/8/colors/colorful1#4" csCatId="colorful" phldr="1"/>
      <dgm:spPr/>
      <dgm:t>
        <a:bodyPr/>
        <a:lstStyle/>
        <a:p>
          <a:endParaRPr lang="zh-CN" altLang="en-US"/>
        </a:p>
      </dgm:t>
    </dgm:pt>
    <dgm:pt modelId="{1D4DC645-A532-431E-BF58-830D92EF5B0C}">
      <dgm:prSet phldrT="[Text]"/>
      <dgm:spPr/>
      <dgm:t>
        <a:bodyPr/>
        <a:lstStyle/>
        <a:p>
          <a:r>
            <a:rPr lang="zh-CN" altLang="en-US" dirty="0" smtClean="0"/>
            <a:t>移动应用</a:t>
          </a:r>
          <a:endParaRPr lang="zh-CN" altLang="en-US" dirty="0"/>
        </a:p>
      </dgm:t>
    </dgm:pt>
    <dgm:pt modelId="{1E493F6F-E38C-4D44-8078-2626706CE2C7}" type="parTrans" cxnId="{EB17D3E5-F30E-46A6-9345-C2EB34450FEF}">
      <dgm:prSet/>
      <dgm:spPr/>
      <dgm:t>
        <a:bodyPr/>
        <a:lstStyle/>
        <a:p>
          <a:endParaRPr lang="zh-CN" altLang="en-US"/>
        </a:p>
      </dgm:t>
    </dgm:pt>
    <dgm:pt modelId="{5A7F9556-835F-471E-851B-917C6C8B8766}" type="sibTrans" cxnId="{EB17D3E5-F30E-46A6-9345-C2EB34450FEF}">
      <dgm:prSet/>
      <dgm:spPr/>
      <dgm:t>
        <a:bodyPr/>
        <a:lstStyle/>
        <a:p>
          <a:endParaRPr lang="zh-CN" altLang="en-US"/>
        </a:p>
      </dgm:t>
    </dgm:pt>
    <dgm:pt modelId="{091693A2-5F78-4C47-BD5F-CA424199001F}">
      <dgm:prSet phldrT="[Text]"/>
      <dgm:spPr/>
      <dgm:t>
        <a:bodyPr/>
        <a:lstStyle/>
        <a:p>
          <a:r>
            <a:rPr lang="zh-CN" altLang="en-US" dirty="0" smtClean="0"/>
            <a:t>设计</a:t>
          </a:r>
          <a:endParaRPr lang="zh-CN" altLang="en-US" dirty="0"/>
        </a:p>
      </dgm:t>
    </dgm:pt>
    <dgm:pt modelId="{DF31748B-B958-4EE1-B00F-5F06828C8A78}" type="parTrans" cxnId="{D8D23ABB-E254-49B9-982B-D34355F21A4C}">
      <dgm:prSet/>
      <dgm:spPr/>
      <dgm:t>
        <a:bodyPr/>
        <a:lstStyle/>
        <a:p>
          <a:endParaRPr lang="zh-CN" altLang="en-US"/>
        </a:p>
      </dgm:t>
    </dgm:pt>
    <dgm:pt modelId="{1153F8B8-9212-4E6A-A84C-AFF9AA2805A3}" type="sibTrans" cxnId="{D8D23ABB-E254-49B9-982B-D34355F21A4C}">
      <dgm:prSet/>
      <dgm:spPr/>
      <dgm:t>
        <a:bodyPr/>
        <a:lstStyle/>
        <a:p>
          <a:endParaRPr lang="zh-CN" altLang="en-US"/>
        </a:p>
      </dgm:t>
    </dgm:pt>
    <dgm:pt modelId="{7E3D14C4-13F1-48D1-80F8-53C562D9EFF1}">
      <dgm:prSet phldrT="[Text]"/>
      <dgm:spPr/>
      <dgm:t>
        <a:bodyPr/>
        <a:lstStyle/>
        <a:p>
          <a:r>
            <a:rPr lang="zh-CN" altLang="en-US" dirty="0" smtClean="0"/>
            <a:t>开发</a:t>
          </a:r>
          <a:endParaRPr lang="zh-CN" altLang="en-US" dirty="0"/>
        </a:p>
      </dgm:t>
    </dgm:pt>
    <dgm:pt modelId="{9E543A71-157F-4AD1-8B61-F8FC755AB630}" type="parTrans" cxnId="{5B49CE77-1751-492F-A432-46E48BEF7FB8}">
      <dgm:prSet/>
      <dgm:spPr/>
      <dgm:t>
        <a:bodyPr/>
        <a:lstStyle/>
        <a:p>
          <a:endParaRPr lang="zh-CN" altLang="en-US"/>
        </a:p>
      </dgm:t>
    </dgm:pt>
    <dgm:pt modelId="{B07F11B5-4B0D-4C49-BA65-B4509F63DDF5}" type="sibTrans" cxnId="{5B49CE77-1751-492F-A432-46E48BEF7FB8}">
      <dgm:prSet/>
      <dgm:spPr/>
      <dgm:t>
        <a:bodyPr/>
        <a:lstStyle/>
        <a:p>
          <a:endParaRPr lang="zh-CN" altLang="en-US"/>
        </a:p>
      </dgm:t>
    </dgm:pt>
    <dgm:pt modelId="{AF261902-0102-47F3-9F91-BD637C394569}">
      <dgm:prSet phldrT="[Text]"/>
      <dgm:spPr/>
      <dgm:t>
        <a:bodyPr/>
        <a:lstStyle/>
        <a:p>
          <a:r>
            <a:rPr lang="zh-CN" altLang="en-US" dirty="0" smtClean="0"/>
            <a:t>测试</a:t>
          </a:r>
          <a:endParaRPr lang="zh-CN" altLang="en-US" dirty="0"/>
        </a:p>
      </dgm:t>
    </dgm:pt>
    <dgm:pt modelId="{BE600BF6-4D7A-4176-8E47-118182D013BD}" type="parTrans" cxnId="{183A5E63-2CA3-4B57-9078-CC863617FF58}">
      <dgm:prSet/>
      <dgm:spPr/>
      <dgm:t>
        <a:bodyPr/>
        <a:lstStyle/>
        <a:p>
          <a:endParaRPr lang="zh-CN" altLang="en-US"/>
        </a:p>
      </dgm:t>
    </dgm:pt>
    <dgm:pt modelId="{60996F00-9A62-4AC6-95DA-659A4254DAC4}" type="sibTrans" cxnId="{183A5E63-2CA3-4B57-9078-CC863617FF58}">
      <dgm:prSet/>
      <dgm:spPr/>
      <dgm:t>
        <a:bodyPr/>
        <a:lstStyle/>
        <a:p>
          <a:endParaRPr lang="zh-CN" altLang="en-US"/>
        </a:p>
      </dgm:t>
    </dgm:pt>
    <dgm:pt modelId="{D3CB7877-94D0-4B5C-AFBE-8CF82154FEAC}">
      <dgm:prSet phldrT="[Text]"/>
      <dgm:spPr/>
      <dgm:t>
        <a:bodyPr/>
        <a:lstStyle/>
        <a:p>
          <a:r>
            <a:rPr lang="zh-CN" altLang="en-US" dirty="0" smtClean="0"/>
            <a:t>发布</a:t>
          </a:r>
          <a:endParaRPr lang="zh-CN" altLang="en-US" dirty="0"/>
        </a:p>
      </dgm:t>
    </dgm:pt>
    <dgm:pt modelId="{63C7835D-6A7B-406C-BF9B-7B96F874E7DB}" type="parTrans" cxnId="{DDE35819-2ABF-43E8-A766-347D1ABD5052}">
      <dgm:prSet/>
      <dgm:spPr/>
      <dgm:t>
        <a:bodyPr/>
        <a:lstStyle/>
        <a:p>
          <a:endParaRPr lang="zh-CN" altLang="en-US"/>
        </a:p>
      </dgm:t>
    </dgm:pt>
    <dgm:pt modelId="{91BF88A2-363A-4589-AFB4-BC657DA64E34}" type="sibTrans" cxnId="{DDE35819-2ABF-43E8-A766-347D1ABD5052}">
      <dgm:prSet/>
      <dgm:spPr/>
      <dgm:t>
        <a:bodyPr/>
        <a:lstStyle/>
        <a:p>
          <a:endParaRPr lang="zh-CN" altLang="en-US"/>
        </a:p>
      </dgm:t>
    </dgm:pt>
    <dgm:pt modelId="{EE336B05-C66D-4B3D-9AB3-0246D1B633B8}" type="pres">
      <dgm:prSet presAssocID="{F936B777-3CE4-4DA2-B098-8C526C9CED52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752133-7E9B-470A-9623-864BBC9DE77E}" type="pres">
      <dgm:prSet presAssocID="{1D4DC645-A532-431E-BF58-830D92EF5B0C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95AA80AE-2890-4588-A883-1EA62013C157}" type="pres">
      <dgm:prSet presAssocID="{091693A2-5F78-4C47-BD5F-CA424199001F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0D8A07E-D133-41CF-A0D7-BC1ADEC8EBD1}" type="pres">
      <dgm:prSet presAssocID="{091693A2-5F78-4C47-BD5F-CA424199001F}" presName="dummy" presStyleCnt="0"/>
      <dgm:spPr/>
    </dgm:pt>
    <dgm:pt modelId="{86ADE3F5-81C2-4F93-9C90-F4EB89DBC779}" type="pres">
      <dgm:prSet presAssocID="{1153F8B8-9212-4E6A-A84C-AFF9AA2805A3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704CF4A6-2475-4F49-AF01-DF565A7A313F}" type="pres">
      <dgm:prSet presAssocID="{7E3D14C4-13F1-48D1-80F8-53C562D9EFF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AE0354C-0445-409C-83BA-E1777CC07E09}" type="pres">
      <dgm:prSet presAssocID="{7E3D14C4-13F1-48D1-80F8-53C562D9EFF1}" presName="dummy" presStyleCnt="0"/>
      <dgm:spPr/>
    </dgm:pt>
    <dgm:pt modelId="{646A4209-2B72-4A34-9922-669A45259C0B}" type="pres">
      <dgm:prSet presAssocID="{B07F11B5-4B0D-4C49-BA65-B4509F63DDF5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13128106-D438-409C-A7B7-B9235DCFC6C0}" type="pres">
      <dgm:prSet presAssocID="{AF261902-0102-47F3-9F91-BD637C394569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1D2EB4C-D8F3-40DE-A01A-E263A7872582}" type="pres">
      <dgm:prSet presAssocID="{AF261902-0102-47F3-9F91-BD637C394569}" presName="dummy" presStyleCnt="0"/>
      <dgm:spPr/>
    </dgm:pt>
    <dgm:pt modelId="{AD5B8D76-566E-425F-87C5-2763F4DCCCDE}" type="pres">
      <dgm:prSet presAssocID="{60996F00-9A62-4AC6-95DA-659A4254DAC4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D299C645-701E-4616-AD9C-4925ED654C19}" type="pres">
      <dgm:prSet presAssocID="{D3CB7877-94D0-4B5C-AFBE-8CF82154FEA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FC42B69-B6CD-49FB-A47D-C3E67B4334DE}" type="pres">
      <dgm:prSet presAssocID="{D3CB7877-94D0-4B5C-AFBE-8CF82154FEAC}" presName="dummy" presStyleCnt="0"/>
      <dgm:spPr/>
    </dgm:pt>
    <dgm:pt modelId="{1DCB62EF-1454-4EEA-94C7-B5382C46F91A}" type="pres">
      <dgm:prSet presAssocID="{91BF88A2-363A-4589-AFB4-BC657DA64E34}" presName="sibTrans" presStyleLbl="sibTrans2D1" presStyleIdx="3" presStyleCnt="4"/>
      <dgm:spPr/>
      <dgm:t>
        <a:bodyPr/>
        <a:lstStyle/>
        <a:p>
          <a:endParaRPr lang="zh-CN" altLang="en-US"/>
        </a:p>
      </dgm:t>
    </dgm:pt>
  </dgm:ptLst>
  <dgm:cxnLst>
    <dgm:cxn modelId="{D8D23ABB-E254-49B9-982B-D34355F21A4C}" srcId="{1D4DC645-A532-431E-BF58-830D92EF5B0C}" destId="{091693A2-5F78-4C47-BD5F-CA424199001F}" srcOrd="0" destOrd="0" parTransId="{DF31748B-B958-4EE1-B00F-5F06828C8A78}" sibTransId="{1153F8B8-9212-4E6A-A84C-AFF9AA2805A3}"/>
    <dgm:cxn modelId="{5B49CE77-1751-492F-A432-46E48BEF7FB8}" srcId="{1D4DC645-A532-431E-BF58-830D92EF5B0C}" destId="{7E3D14C4-13F1-48D1-80F8-53C562D9EFF1}" srcOrd="1" destOrd="0" parTransId="{9E543A71-157F-4AD1-8B61-F8FC755AB630}" sibTransId="{B07F11B5-4B0D-4C49-BA65-B4509F63DDF5}"/>
    <dgm:cxn modelId="{B083149B-8FA3-4CBE-A346-5B04F4863CE0}" type="presOf" srcId="{B07F11B5-4B0D-4C49-BA65-B4509F63DDF5}" destId="{646A4209-2B72-4A34-9922-669A45259C0B}" srcOrd="0" destOrd="0" presId="urn:microsoft.com/office/officeart/2005/8/layout/radial6"/>
    <dgm:cxn modelId="{D7357F0A-0553-42D8-8C6A-DBCF6544BE8A}" type="presOf" srcId="{091693A2-5F78-4C47-BD5F-CA424199001F}" destId="{95AA80AE-2890-4588-A883-1EA62013C157}" srcOrd="0" destOrd="0" presId="urn:microsoft.com/office/officeart/2005/8/layout/radial6"/>
    <dgm:cxn modelId="{9487E34E-C419-4CDB-9E91-720275D2F59F}" type="presOf" srcId="{D3CB7877-94D0-4B5C-AFBE-8CF82154FEAC}" destId="{D299C645-701E-4616-AD9C-4925ED654C19}" srcOrd="0" destOrd="0" presId="urn:microsoft.com/office/officeart/2005/8/layout/radial6"/>
    <dgm:cxn modelId="{10D1134E-195B-44F8-A064-CC167BBBF665}" type="presOf" srcId="{91BF88A2-363A-4589-AFB4-BC657DA64E34}" destId="{1DCB62EF-1454-4EEA-94C7-B5382C46F91A}" srcOrd="0" destOrd="0" presId="urn:microsoft.com/office/officeart/2005/8/layout/radial6"/>
    <dgm:cxn modelId="{DDE35819-2ABF-43E8-A766-347D1ABD5052}" srcId="{1D4DC645-A532-431E-BF58-830D92EF5B0C}" destId="{D3CB7877-94D0-4B5C-AFBE-8CF82154FEAC}" srcOrd="3" destOrd="0" parTransId="{63C7835D-6A7B-406C-BF9B-7B96F874E7DB}" sibTransId="{91BF88A2-363A-4589-AFB4-BC657DA64E34}"/>
    <dgm:cxn modelId="{78BB301D-970B-4E5C-81CE-CEE738C9FD51}" type="presOf" srcId="{60996F00-9A62-4AC6-95DA-659A4254DAC4}" destId="{AD5B8D76-566E-425F-87C5-2763F4DCCCDE}" srcOrd="0" destOrd="0" presId="urn:microsoft.com/office/officeart/2005/8/layout/radial6"/>
    <dgm:cxn modelId="{B4782167-FFB5-48F5-AB90-203D885C0396}" type="presOf" srcId="{AF261902-0102-47F3-9F91-BD637C394569}" destId="{13128106-D438-409C-A7B7-B9235DCFC6C0}" srcOrd="0" destOrd="0" presId="urn:microsoft.com/office/officeart/2005/8/layout/radial6"/>
    <dgm:cxn modelId="{123E7A4D-D8D7-405A-9D7C-030A0F3084BF}" type="presOf" srcId="{1D4DC645-A532-431E-BF58-830D92EF5B0C}" destId="{77752133-7E9B-470A-9623-864BBC9DE77E}" srcOrd="0" destOrd="0" presId="urn:microsoft.com/office/officeart/2005/8/layout/radial6"/>
    <dgm:cxn modelId="{80D588D3-91DF-41D2-A2DE-5ECB8876D86E}" type="presOf" srcId="{F936B777-3CE4-4DA2-B098-8C526C9CED52}" destId="{EE336B05-C66D-4B3D-9AB3-0246D1B633B8}" srcOrd="0" destOrd="0" presId="urn:microsoft.com/office/officeart/2005/8/layout/radial6"/>
    <dgm:cxn modelId="{EF4E6B7D-6ADD-4F6B-8CF6-46D0B1709751}" type="presOf" srcId="{1153F8B8-9212-4E6A-A84C-AFF9AA2805A3}" destId="{86ADE3F5-81C2-4F93-9C90-F4EB89DBC779}" srcOrd="0" destOrd="0" presId="urn:microsoft.com/office/officeart/2005/8/layout/radial6"/>
    <dgm:cxn modelId="{6706515E-6140-4CC9-A35F-E795D77A17A0}" type="presOf" srcId="{7E3D14C4-13F1-48D1-80F8-53C562D9EFF1}" destId="{704CF4A6-2475-4F49-AF01-DF565A7A313F}" srcOrd="0" destOrd="0" presId="urn:microsoft.com/office/officeart/2005/8/layout/radial6"/>
    <dgm:cxn modelId="{183A5E63-2CA3-4B57-9078-CC863617FF58}" srcId="{1D4DC645-A532-431E-BF58-830D92EF5B0C}" destId="{AF261902-0102-47F3-9F91-BD637C394569}" srcOrd="2" destOrd="0" parTransId="{BE600BF6-4D7A-4176-8E47-118182D013BD}" sibTransId="{60996F00-9A62-4AC6-95DA-659A4254DAC4}"/>
    <dgm:cxn modelId="{EB17D3E5-F30E-46A6-9345-C2EB34450FEF}" srcId="{F936B777-3CE4-4DA2-B098-8C526C9CED52}" destId="{1D4DC645-A532-431E-BF58-830D92EF5B0C}" srcOrd="0" destOrd="0" parTransId="{1E493F6F-E38C-4D44-8078-2626706CE2C7}" sibTransId="{5A7F9556-835F-471E-851B-917C6C8B8766}"/>
    <dgm:cxn modelId="{D70DD2EA-37AD-4F80-89DE-3C39BC859AE3}" type="presParOf" srcId="{EE336B05-C66D-4B3D-9AB3-0246D1B633B8}" destId="{77752133-7E9B-470A-9623-864BBC9DE77E}" srcOrd="0" destOrd="0" presId="urn:microsoft.com/office/officeart/2005/8/layout/radial6"/>
    <dgm:cxn modelId="{00ACC6C4-AF57-41DD-AACE-4D209A24C29E}" type="presParOf" srcId="{EE336B05-C66D-4B3D-9AB3-0246D1B633B8}" destId="{95AA80AE-2890-4588-A883-1EA62013C157}" srcOrd="1" destOrd="0" presId="urn:microsoft.com/office/officeart/2005/8/layout/radial6"/>
    <dgm:cxn modelId="{6B0DFE5D-8B62-49CF-B191-1FD60B9C4069}" type="presParOf" srcId="{EE336B05-C66D-4B3D-9AB3-0246D1B633B8}" destId="{F0D8A07E-D133-41CF-A0D7-BC1ADEC8EBD1}" srcOrd="2" destOrd="0" presId="urn:microsoft.com/office/officeart/2005/8/layout/radial6"/>
    <dgm:cxn modelId="{DD6E78C5-AE6C-415A-A069-F2C940870698}" type="presParOf" srcId="{EE336B05-C66D-4B3D-9AB3-0246D1B633B8}" destId="{86ADE3F5-81C2-4F93-9C90-F4EB89DBC779}" srcOrd="3" destOrd="0" presId="urn:microsoft.com/office/officeart/2005/8/layout/radial6"/>
    <dgm:cxn modelId="{2A7F6F1F-ABDF-4905-B9C0-E5E5FC20181C}" type="presParOf" srcId="{EE336B05-C66D-4B3D-9AB3-0246D1B633B8}" destId="{704CF4A6-2475-4F49-AF01-DF565A7A313F}" srcOrd="4" destOrd="0" presId="urn:microsoft.com/office/officeart/2005/8/layout/radial6"/>
    <dgm:cxn modelId="{8CD67C52-D647-417E-878D-EC2CAFF48EBA}" type="presParOf" srcId="{EE336B05-C66D-4B3D-9AB3-0246D1B633B8}" destId="{7AE0354C-0445-409C-83BA-E1777CC07E09}" srcOrd="5" destOrd="0" presId="urn:microsoft.com/office/officeart/2005/8/layout/radial6"/>
    <dgm:cxn modelId="{1DAC17BA-2C84-4163-9884-3EF56D31F570}" type="presParOf" srcId="{EE336B05-C66D-4B3D-9AB3-0246D1B633B8}" destId="{646A4209-2B72-4A34-9922-669A45259C0B}" srcOrd="6" destOrd="0" presId="urn:microsoft.com/office/officeart/2005/8/layout/radial6"/>
    <dgm:cxn modelId="{8743357D-BFF1-46B9-9857-A529E5CA9F5F}" type="presParOf" srcId="{EE336B05-C66D-4B3D-9AB3-0246D1B633B8}" destId="{13128106-D438-409C-A7B7-B9235DCFC6C0}" srcOrd="7" destOrd="0" presId="urn:microsoft.com/office/officeart/2005/8/layout/radial6"/>
    <dgm:cxn modelId="{6533EEEC-A2B1-4901-AF5A-EC14DE12941D}" type="presParOf" srcId="{EE336B05-C66D-4B3D-9AB3-0246D1B633B8}" destId="{D1D2EB4C-D8F3-40DE-A01A-E263A7872582}" srcOrd="8" destOrd="0" presId="urn:microsoft.com/office/officeart/2005/8/layout/radial6"/>
    <dgm:cxn modelId="{7BBB1FC3-EE22-4C52-9C04-7A4497E0BED2}" type="presParOf" srcId="{EE336B05-C66D-4B3D-9AB3-0246D1B633B8}" destId="{AD5B8D76-566E-425F-87C5-2763F4DCCCDE}" srcOrd="9" destOrd="0" presId="urn:microsoft.com/office/officeart/2005/8/layout/radial6"/>
    <dgm:cxn modelId="{EE9528E6-BED0-4418-B812-42A0B4F49D84}" type="presParOf" srcId="{EE336B05-C66D-4B3D-9AB3-0246D1B633B8}" destId="{D299C645-701E-4616-AD9C-4925ED654C19}" srcOrd="10" destOrd="0" presId="urn:microsoft.com/office/officeart/2005/8/layout/radial6"/>
    <dgm:cxn modelId="{4B2B3FF2-D3C3-4436-9DE6-2A147E542E31}" type="presParOf" srcId="{EE336B05-C66D-4B3D-9AB3-0246D1B633B8}" destId="{5FC42B69-B6CD-49FB-A47D-C3E67B4334DE}" srcOrd="11" destOrd="0" presId="urn:microsoft.com/office/officeart/2005/8/layout/radial6"/>
    <dgm:cxn modelId="{6F6067C6-5F7D-4106-85F1-D8CF88F4F084}" type="presParOf" srcId="{EE336B05-C66D-4B3D-9AB3-0246D1B633B8}" destId="{1DCB62EF-1454-4EEA-94C7-B5382C46F91A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6CC7162-F4D3-2646-AE11-160E250001E7}" type="doc">
      <dgm:prSet loTypeId="urn:microsoft.com/office/officeart/2005/8/layout/cycle4#2" loCatId="" qsTypeId="urn:microsoft.com/office/officeart/2005/8/quickstyle/3D4" qsCatId="3D" csTypeId="urn:microsoft.com/office/officeart/2005/8/colors/colorful1#5" csCatId="colorful" phldr="1"/>
      <dgm:spPr/>
      <dgm:t>
        <a:bodyPr/>
        <a:lstStyle/>
        <a:p>
          <a:endParaRPr lang="en-US"/>
        </a:p>
      </dgm:t>
    </dgm:pt>
    <dgm:pt modelId="{6C75497E-32AA-D548-A7AF-FE681B493EE2}">
      <dgm:prSet phldrT="[Text]" custT="1"/>
      <dgm:spPr/>
      <dgm:t>
        <a:bodyPr/>
        <a:lstStyle/>
        <a:p>
          <a:endParaRPr lang="zh-CN" altLang="en-US" sz="1600" dirty="0" smtClean="0">
            <a:latin typeface="微软雅黑" pitchFamily="34" charset="-122"/>
            <a:ea typeface="微软雅黑" pitchFamily="34" charset="-122"/>
          </a:endParaRPr>
        </a:p>
        <a:p>
          <a:r>
            <a:rPr lang="en-US" altLang="zh-CN" sz="1600" b="0" i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cs typeface="Arial Black"/>
            </a:rPr>
            <a:t>APP</a:t>
          </a:r>
        </a:p>
        <a:p>
          <a:r>
            <a:rPr lang="zh-CN" altLang="en-US" sz="1600" b="0" i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cs typeface="Hiragino Sans GB W6"/>
            </a:rPr>
            <a:t>发行下载安全</a:t>
          </a:r>
          <a:endParaRPr lang="en-US" sz="1600" b="0" i="0" dirty="0">
            <a:solidFill>
              <a:schemeClr val="tx1"/>
            </a:solidFill>
            <a:latin typeface="微软雅黑" pitchFamily="34" charset="-122"/>
            <a:ea typeface="微软雅黑" pitchFamily="34" charset="-122"/>
            <a:cs typeface="Hiragino Sans GB W6"/>
          </a:endParaRPr>
        </a:p>
      </dgm:t>
    </dgm:pt>
    <dgm:pt modelId="{C631BA93-CF53-374E-B215-3E54BFEFA4B4}" type="parTrans" cxnId="{69AD791F-0DF6-274D-B6E0-70338D82906B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095C12BE-FE45-634A-B2BA-1658463B1BFC}" type="sibTrans" cxnId="{69AD791F-0DF6-274D-B6E0-70338D82906B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D4A703DE-8582-F540-AF32-FFF003ED289E}">
      <dgm:prSet phldrT="[Text]" custT="1"/>
      <dgm:spPr/>
      <dgm:t>
        <a:bodyPr/>
        <a:lstStyle/>
        <a:p>
          <a:r>
            <a:rPr lang="zh-CN" altLang="en-US" sz="1400" dirty="0" smtClean="0">
              <a:latin typeface="微软雅黑" pitchFamily="34" charset="-122"/>
              <a:ea typeface="微软雅黑" pitchFamily="34" charset="-122"/>
              <a:cs typeface="Hiragino Sans GB W3"/>
            </a:rPr>
            <a:t>防篡改</a:t>
          </a:r>
          <a:endParaRPr lang="en-US" sz="1400" dirty="0">
            <a:latin typeface="微软雅黑" pitchFamily="34" charset="-122"/>
            <a:ea typeface="微软雅黑" pitchFamily="34" charset="-122"/>
            <a:cs typeface="Hiragino Sans GB W3"/>
          </a:endParaRPr>
        </a:p>
      </dgm:t>
    </dgm:pt>
    <dgm:pt modelId="{BE31CE03-A97B-7845-9E36-1F523CF85E73}" type="parTrans" cxnId="{CAB90262-24F4-384B-81BD-8E5F192AF7FF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EAE54E70-5A1D-1A42-9ED6-B69F494A798B}" type="sibTrans" cxnId="{CAB90262-24F4-384B-81BD-8E5F192AF7FF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DBF9AEE1-70CD-EC41-BE13-FA5170AD1240}">
      <dgm:prSet phldrT="[Text]" custT="1"/>
      <dgm:spPr/>
      <dgm:t>
        <a:bodyPr/>
        <a:lstStyle/>
        <a:p>
          <a:r>
            <a:rPr lang="zh-CN" altLang="en-US" sz="1600" b="0" i="0" dirty="0" smtClean="0">
              <a:latin typeface="微软雅黑" pitchFamily="34" charset="-122"/>
              <a:ea typeface="微软雅黑" pitchFamily="34" charset="-122"/>
              <a:cs typeface="Hiragino Sans GB W6"/>
            </a:rPr>
            <a:t>用户交易安全</a:t>
          </a:r>
          <a:endParaRPr lang="en-US" sz="1600" b="0" i="0" dirty="0">
            <a:latin typeface="微软雅黑" pitchFamily="34" charset="-122"/>
            <a:ea typeface="微软雅黑" pitchFamily="34" charset="-122"/>
            <a:cs typeface="Hiragino Sans GB W6"/>
          </a:endParaRPr>
        </a:p>
      </dgm:t>
    </dgm:pt>
    <dgm:pt modelId="{941C4320-A424-4645-B8DB-184C5D278B19}" type="parTrans" cxnId="{22767603-3C66-2141-9E81-54785D545268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604D2FE1-CACF-F345-ADEF-6BBAA2C271D3}" type="sibTrans" cxnId="{22767603-3C66-2141-9E81-54785D545268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309B71F0-FEAB-3940-AE4A-1629210DAF17}">
      <dgm:prSet phldrT="[Text]" custT="1"/>
      <dgm:spPr/>
      <dgm:t>
        <a:bodyPr/>
        <a:lstStyle/>
        <a:p>
          <a:pPr algn="l"/>
          <a:r>
            <a:rPr lang="zh-CN" altLang="en-US" sz="1400" dirty="0" smtClean="0">
              <a:latin typeface="微软雅黑" pitchFamily="34" charset="-122"/>
              <a:ea typeface="微软雅黑" pitchFamily="34" charset="-122"/>
              <a:cs typeface="Hiragino Sans GB W3"/>
            </a:rPr>
            <a:t>防交易劫持</a:t>
          </a:r>
          <a:r>
            <a:rPr lang="en-US" altLang="zh-CN" sz="1400" dirty="0" smtClean="0">
              <a:latin typeface="微软雅黑" pitchFamily="34" charset="-122"/>
              <a:ea typeface="微软雅黑" pitchFamily="34" charset="-122"/>
              <a:cs typeface="Hiragino Sans GB W3"/>
            </a:rPr>
            <a:t>   </a:t>
          </a:r>
          <a:endParaRPr lang="en-US" sz="1400" dirty="0">
            <a:latin typeface="微软雅黑" pitchFamily="34" charset="-122"/>
            <a:ea typeface="微软雅黑" pitchFamily="34" charset="-122"/>
            <a:cs typeface="Hiragino Sans GB W3"/>
          </a:endParaRPr>
        </a:p>
      </dgm:t>
    </dgm:pt>
    <dgm:pt modelId="{E3807DF7-B49A-314E-A32F-8A5DB72DEC69}" type="parTrans" cxnId="{C2A55313-1E21-994E-B681-174CD6DA9DEE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FF1F966C-D55B-924D-82EC-393D419E8555}" type="sibTrans" cxnId="{C2A55313-1E21-994E-B681-174CD6DA9DEE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91E93480-B728-D24D-8525-9C73E64F0460}">
      <dgm:prSet phldrT="[Text]" custT="1"/>
      <dgm:spPr/>
      <dgm:t>
        <a:bodyPr/>
        <a:lstStyle/>
        <a:p>
          <a:r>
            <a:rPr lang="zh-CN" altLang="en-US" sz="1600" b="0" i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cs typeface="Hiragino Sans GB W6"/>
            </a:rPr>
            <a:t>用户个人信息安全</a:t>
          </a:r>
          <a:endParaRPr lang="en-US" sz="1600" b="0" i="0" dirty="0">
            <a:solidFill>
              <a:schemeClr val="tx1"/>
            </a:solidFill>
            <a:latin typeface="微软雅黑" pitchFamily="34" charset="-122"/>
            <a:ea typeface="微软雅黑" pitchFamily="34" charset="-122"/>
            <a:cs typeface="Hiragino Sans GB W6"/>
          </a:endParaRPr>
        </a:p>
      </dgm:t>
    </dgm:pt>
    <dgm:pt modelId="{5044E51F-9B22-B246-A419-9CFE66CD9473}" type="parTrans" cxnId="{BC50F6C0-4DB8-F641-B0CB-3B0214437678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F57AAA12-4A26-1E4F-AB3A-6D9849BEC5AA}" type="sibTrans" cxnId="{BC50F6C0-4DB8-F641-B0CB-3B0214437678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08089CF3-1991-9149-8A30-3F96E5650590}">
      <dgm:prSet phldrT="[Text]" custT="1"/>
      <dgm:spPr/>
      <dgm:t>
        <a:bodyPr anchor="ctr"/>
        <a:lstStyle/>
        <a:p>
          <a:pPr algn="l"/>
          <a:r>
            <a:rPr lang="zh-CN" altLang="en-US" sz="1400" dirty="0" smtClean="0">
              <a:latin typeface="微软雅黑" pitchFamily="34" charset="-122"/>
              <a:ea typeface="微软雅黑" pitchFamily="34" charset="-122"/>
            </a:rPr>
            <a:t>帐号信息</a:t>
          </a:r>
          <a:endParaRPr lang="en-US" sz="1400" dirty="0">
            <a:latin typeface="微软雅黑" pitchFamily="34" charset="-122"/>
            <a:ea typeface="微软雅黑" pitchFamily="34" charset="-122"/>
          </a:endParaRPr>
        </a:p>
      </dgm:t>
    </dgm:pt>
    <dgm:pt modelId="{D0C14938-260B-004F-A111-47889F8036A9}" type="parTrans" cxnId="{A01B69FF-94E1-E848-853A-7F9BBA04633A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E89DF271-8B25-5343-BCB2-664EC00505B6}" type="sibTrans" cxnId="{A01B69FF-94E1-E848-853A-7F9BBA04633A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57F34DF5-0900-6840-A5BC-D5846274B50D}">
      <dgm:prSet phldrT="[Text]" custT="1"/>
      <dgm:spPr/>
      <dgm:t>
        <a:bodyPr/>
        <a:lstStyle/>
        <a:p>
          <a:r>
            <a:rPr lang="zh-CN" altLang="en-US" sz="1600" b="0" i="0" dirty="0" smtClean="0">
              <a:latin typeface="微软雅黑" pitchFamily="34" charset="-122"/>
              <a:ea typeface="微软雅黑" pitchFamily="34" charset="-122"/>
              <a:cs typeface="Hiragino Sans GB W6"/>
            </a:rPr>
            <a:t>用户认证登陆安全</a:t>
          </a:r>
          <a:endParaRPr lang="en-US" sz="1600" b="0" i="0" dirty="0">
            <a:latin typeface="微软雅黑" pitchFamily="34" charset="-122"/>
            <a:ea typeface="微软雅黑" pitchFamily="34" charset="-122"/>
            <a:cs typeface="Hiragino Sans GB W6"/>
          </a:endParaRPr>
        </a:p>
      </dgm:t>
    </dgm:pt>
    <dgm:pt modelId="{B74E2C79-AB79-284A-B213-5408806C7605}" type="parTrans" cxnId="{E6AB12D1-0BE7-BC4C-8AD5-DD6F14E1771B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2DEEB0D3-4D62-1C4B-B85D-5FE3D08195A5}" type="sibTrans" cxnId="{E6AB12D1-0BE7-BC4C-8AD5-DD6F14E1771B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60B40076-5CBD-4541-A012-1DFD69FB47FE}">
      <dgm:prSet phldrT="[Text]" custT="1"/>
      <dgm:spPr/>
      <dgm:t>
        <a:bodyPr anchor="ctr"/>
        <a:lstStyle/>
        <a:p>
          <a:r>
            <a:rPr lang="en-US" altLang="zh-CN" sz="1400" dirty="0" smtClean="0">
              <a:latin typeface="微软雅黑" pitchFamily="34" charset="-122"/>
              <a:ea typeface="微软雅黑" pitchFamily="34" charset="-122"/>
              <a:cs typeface="Hiragino Sans GB W3"/>
            </a:rPr>
            <a:t>SSL</a:t>
          </a:r>
          <a:r>
            <a:rPr lang="zh-CN" altLang="en-US" sz="1400" dirty="0" smtClean="0">
              <a:latin typeface="微软雅黑" pitchFamily="34" charset="-122"/>
              <a:ea typeface="微软雅黑" pitchFamily="34" charset="-122"/>
              <a:cs typeface="Hiragino Sans GB W3"/>
            </a:rPr>
            <a:t>认证安全</a:t>
          </a:r>
          <a:endParaRPr lang="en-US" sz="1400" dirty="0">
            <a:latin typeface="微软雅黑" pitchFamily="34" charset="-122"/>
            <a:ea typeface="微软雅黑" pitchFamily="34" charset="-122"/>
            <a:cs typeface="Hiragino Sans GB W3"/>
          </a:endParaRPr>
        </a:p>
      </dgm:t>
    </dgm:pt>
    <dgm:pt modelId="{C851FD45-25E2-A349-BA99-CD0D3FCE42E9}" type="parTrans" cxnId="{A5B25C63-111B-EC4F-A70F-223860D10A73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699568DE-602E-FE4F-8FB1-9364AF745673}" type="sibTrans" cxnId="{A5B25C63-111B-EC4F-A70F-223860D10A73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9C2D29B6-33D7-6741-86F3-8BEF407E9D65}">
      <dgm:prSet phldrT="[Text]" custT="1"/>
      <dgm:spPr/>
      <dgm:t>
        <a:bodyPr/>
        <a:lstStyle/>
        <a:p>
          <a:r>
            <a:rPr lang="zh-TW" altLang="zh-CN" sz="1400" dirty="0" smtClean="0">
              <a:latin typeface="微软雅黑" pitchFamily="34" charset="-122"/>
              <a:ea typeface="微软雅黑" pitchFamily="34" charset="-122"/>
              <a:cs typeface="Hiragino Sans GB W3"/>
            </a:rPr>
            <a:t>防盗版</a:t>
          </a:r>
          <a:endParaRPr lang="en-US" sz="1400" dirty="0">
            <a:latin typeface="微软雅黑" pitchFamily="34" charset="-122"/>
            <a:ea typeface="微软雅黑" pitchFamily="34" charset="-122"/>
            <a:cs typeface="Hiragino Sans GB W3"/>
          </a:endParaRPr>
        </a:p>
      </dgm:t>
    </dgm:pt>
    <dgm:pt modelId="{36B8D25F-1129-CF42-AB83-D2655B8317B5}" type="parTrans" cxnId="{C76458DB-65C5-9F41-AC7A-F054E8CD3290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AEB84E01-F1FF-7C4C-8C01-2F7A5B16F4C8}" type="sibTrans" cxnId="{C76458DB-65C5-9F41-AC7A-F054E8CD3290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A52B5919-0061-A443-A686-83B69F812B4E}">
      <dgm:prSet phldrT="[Text]" custT="1"/>
      <dgm:spPr/>
      <dgm:t>
        <a:bodyPr/>
        <a:lstStyle/>
        <a:p>
          <a:r>
            <a:rPr lang="zh-TW" altLang="zh-CN" sz="1400" dirty="0" smtClean="0">
              <a:latin typeface="微软雅黑" pitchFamily="34" charset="-122"/>
              <a:ea typeface="微软雅黑" pitchFamily="34" charset="-122"/>
              <a:cs typeface="Hiragino Sans GB W3"/>
            </a:rPr>
            <a:t>防钓鱼应用</a:t>
          </a:r>
          <a:endParaRPr lang="en-US" sz="1400" dirty="0">
            <a:latin typeface="微软雅黑" pitchFamily="34" charset="-122"/>
            <a:ea typeface="微软雅黑" pitchFamily="34" charset="-122"/>
            <a:cs typeface="Hiragino Sans GB W3"/>
          </a:endParaRPr>
        </a:p>
      </dgm:t>
    </dgm:pt>
    <dgm:pt modelId="{4FFC1CB5-F69D-9E43-AAFE-9955EF339F21}" type="parTrans" cxnId="{15200FEC-6F7D-AB47-ADE6-1118EF9E2E9F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7B9CF5E6-EE0E-6948-BE8A-C0D78D261B50}" type="sibTrans" cxnId="{15200FEC-6F7D-AB47-ADE6-1118EF9E2E9F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72EFCFDA-0890-9E4C-9DC4-4D5EF2FEB37C}">
      <dgm:prSet phldrT="[Text]" custT="1"/>
      <dgm:spPr/>
      <dgm:t>
        <a:bodyPr/>
        <a:lstStyle/>
        <a:p>
          <a:pPr algn="l"/>
          <a:r>
            <a:rPr lang="zh-CN" altLang="en-US" sz="1400" dirty="0" smtClean="0">
              <a:latin typeface="微软雅黑" pitchFamily="34" charset="-122"/>
              <a:ea typeface="微软雅黑" pitchFamily="34" charset="-122"/>
              <a:cs typeface="Hiragino Sans GB W3"/>
            </a:rPr>
            <a:t>防中间人攻击</a:t>
          </a:r>
          <a:endParaRPr lang="en-US" sz="1400" dirty="0">
            <a:latin typeface="微软雅黑" pitchFamily="34" charset="-122"/>
            <a:ea typeface="微软雅黑" pitchFamily="34" charset="-122"/>
            <a:cs typeface="Hiragino Sans GB W3"/>
          </a:endParaRPr>
        </a:p>
      </dgm:t>
    </dgm:pt>
    <dgm:pt modelId="{0FF8FBB8-90D5-0847-AB14-C131B6B960BC}" type="parTrans" cxnId="{17AD85A2-FBF6-AC44-859E-1A02873642C0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A55C1C2D-FB2D-3942-8A8C-CE8EABF8800D}" type="sibTrans" cxnId="{17AD85A2-FBF6-AC44-859E-1A02873642C0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CA7049E2-A933-8643-A8D6-2DBB0AA20A50}">
      <dgm:prSet phldrT="[Text]" custT="1"/>
      <dgm:spPr/>
      <dgm:t>
        <a:bodyPr/>
        <a:lstStyle/>
        <a:p>
          <a:pPr algn="l"/>
          <a:r>
            <a:rPr lang="zh-CN" altLang="en-US" sz="1400" dirty="0" smtClean="0">
              <a:latin typeface="微软雅黑" pitchFamily="34" charset="-122"/>
              <a:ea typeface="微软雅黑" pitchFamily="34" charset="-122"/>
              <a:cs typeface="Hiragino Sans GB W3"/>
            </a:rPr>
            <a:t>防注入攻击</a:t>
          </a:r>
          <a:endParaRPr lang="en-US" sz="1400" dirty="0">
            <a:latin typeface="微软雅黑" pitchFamily="34" charset="-122"/>
            <a:ea typeface="微软雅黑" pitchFamily="34" charset="-122"/>
            <a:cs typeface="Hiragino Sans GB W3"/>
          </a:endParaRPr>
        </a:p>
      </dgm:t>
    </dgm:pt>
    <dgm:pt modelId="{11D31B2F-ED64-BE49-868E-0D4B62E15F31}" type="parTrans" cxnId="{C749D180-0834-4C45-B43F-01B0F31E3E86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F5B86656-7C2F-4341-B00C-BF21A0C3A8C6}" type="sibTrans" cxnId="{C749D180-0834-4C45-B43F-01B0F31E3E86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C9A2565C-D80C-E244-8D2E-DDFF2635B66D}">
      <dgm:prSet phldrT="[Text]" custT="1"/>
      <dgm:spPr/>
      <dgm:t>
        <a:bodyPr/>
        <a:lstStyle/>
        <a:p>
          <a:r>
            <a:rPr lang="zh-CN" altLang="en-US" sz="1400" dirty="0" smtClean="0">
              <a:latin typeface="微软雅黑" pitchFamily="34" charset="-122"/>
              <a:ea typeface="微软雅黑" pitchFamily="34" charset="-122"/>
              <a:cs typeface="Hiragino Sans GB W3"/>
            </a:rPr>
            <a:t>防病毒感染</a:t>
          </a:r>
          <a:endParaRPr lang="en-US" sz="1400" dirty="0">
            <a:latin typeface="微软雅黑" pitchFamily="34" charset="-122"/>
            <a:ea typeface="微软雅黑" pitchFamily="34" charset="-122"/>
            <a:cs typeface="Hiragino Sans GB W3"/>
          </a:endParaRPr>
        </a:p>
      </dgm:t>
    </dgm:pt>
    <dgm:pt modelId="{66B46CED-DCF3-E54E-B8A9-B29FEC6CBA4F}" type="parTrans" cxnId="{07C42A65-408A-A342-9584-45BED987CABA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F4CE958D-0C95-ED40-BE28-07801D31EE05}" type="sibTrans" cxnId="{07C42A65-408A-A342-9584-45BED987CABA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89290131-EB8A-EF4F-BBFE-F2DE0E288E5C}">
      <dgm:prSet phldrT="[Text]" custT="1"/>
      <dgm:spPr/>
      <dgm:t>
        <a:bodyPr anchor="ctr"/>
        <a:lstStyle/>
        <a:p>
          <a:endParaRPr lang="en-US" sz="1400" dirty="0">
            <a:latin typeface="微软雅黑" pitchFamily="34" charset="-122"/>
            <a:ea typeface="微软雅黑" pitchFamily="34" charset="-122"/>
            <a:cs typeface="Hiragino Sans GB W3"/>
          </a:endParaRPr>
        </a:p>
      </dgm:t>
    </dgm:pt>
    <dgm:pt modelId="{62DCBF50-B6C1-D64A-B118-ED9D5E07D43F}" type="parTrans" cxnId="{7A6DB9DF-BCFF-8D40-B593-92A5E6903B54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9FF6135A-9BE7-5142-9D86-A98AC8A8C4F4}" type="sibTrans" cxnId="{7A6DB9DF-BCFF-8D40-B593-92A5E6903B54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8F70D457-EE86-344E-B0D0-8361539D2FC9}">
      <dgm:prSet phldrT="[Text]" custT="1"/>
      <dgm:spPr/>
      <dgm:t>
        <a:bodyPr anchor="ctr"/>
        <a:lstStyle/>
        <a:p>
          <a:pPr algn="l"/>
          <a:r>
            <a:rPr lang="zh-CN" altLang="en-US" sz="1400" dirty="0" smtClean="0">
              <a:latin typeface="微软雅黑" pitchFamily="34" charset="-122"/>
              <a:ea typeface="微软雅黑" pitchFamily="34" charset="-122"/>
            </a:rPr>
            <a:t>信用卡信息</a:t>
          </a:r>
          <a:endParaRPr lang="en-US" sz="1400" dirty="0">
            <a:latin typeface="微软雅黑" pitchFamily="34" charset="-122"/>
            <a:ea typeface="微软雅黑" pitchFamily="34" charset="-122"/>
          </a:endParaRPr>
        </a:p>
      </dgm:t>
    </dgm:pt>
    <dgm:pt modelId="{8C2EDD18-CBE1-754A-8015-3F8747D74F52}" type="parTrans" cxnId="{B2C64E58-134A-5844-8C85-7AAD16537551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900F70FB-3870-344D-BA17-4DC15598A80B}" type="sibTrans" cxnId="{B2C64E58-134A-5844-8C85-7AAD16537551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7E2D25B6-F51C-D646-9273-FBA1BBFBA120}">
      <dgm:prSet phldrT="[Text]" custT="1"/>
      <dgm:spPr/>
      <dgm:t>
        <a:bodyPr anchor="ctr"/>
        <a:lstStyle/>
        <a:p>
          <a:pPr algn="l"/>
          <a:r>
            <a:rPr lang="zh-CN" altLang="en-US" sz="1400" dirty="0" smtClean="0">
              <a:latin typeface="微软雅黑" pitchFamily="34" charset="-122"/>
              <a:ea typeface="微软雅黑" pitchFamily="34" charset="-122"/>
            </a:rPr>
            <a:t>交易信息</a:t>
          </a:r>
          <a:endParaRPr lang="en-US" sz="1400" dirty="0">
            <a:latin typeface="微软雅黑" pitchFamily="34" charset="-122"/>
            <a:ea typeface="微软雅黑" pitchFamily="34" charset="-122"/>
          </a:endParaRPr>
        </a:p>
      </dgm:t>
    </dgm:pt>
    <dgm:pt modelId="{F4E9E822-644C-2C40-B577-230C8AF463AF}" type="parTrans" cxnId="{9953EF47-84DB-D648-8AB4-249EC172580B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C1911D0D-90E6-3840-A54C-DD067EC74C06}" type="sibTrans" cxnId="{9953EF47-84DB-D648-8AB4-249EC172580B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9E4A424D-3B25-0449-862A-ED148E3EEABD}">
      <dgm:prSet phldrT="[Text]" custT="1"/>
      <dgm:spPr/>
      <dgm:t>
        <a:bodyPr anchor="ctr"/>
        <a:lstStyle/>
        <a:p>
          <a:r>
            <a:rPr lang="zh-CN" altLang="en-US" sz="1400" dirty="0" smtClean="0">
              <a:latin typeface="微软雅黑" pitchFamily="34" charset="-122"/>
              <a:ea typeface="微软雅黑" pitchFamily="34" charset="-122"/>
              <a:cs typeface="Hiragino Sans GB W3"/>
            </a:rPr>
            <a:t>短信认证安全</a:t>
          </a:r>
          <a:endParaRPr lang="en-US" sz="1400" dirty="0">
            <a:latin typeface="微软雅黑" pitchFamily="34" charset="-122"/>
            <a:ea typeface="微软雅黑" pitchFamily="34" charset="-122"/>
            <a:cs typeface="Hiragino Sans GB W3"/>
          </a:endParaRPr>
        </a:p>
      </dgm:t>
    </dgm:pt>
    <dgm:pt modelId="{22D63536-E646-594D-8E19-08135F61D33B}" type="parTrans" cxnId="{64E225B5-57D4-8F48-89EE-0F9EFBC7C073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8064D4FB-79C1-1E48-BDF5-FFE5FC970E54}" type="sibTrans" cxnId="{64E225B5-57D4-8F48-89EE-0F9EFBC7C073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2CDC4823-67BB-C147-ADEF-C56C8C853761}">
      <dgm:prSet phldrT="[Text]" custT="1"/>
      <dgm:spPr/>
      <dgm:t>
        <a:bodyPr anchor="ctr"/>
        <a:lstStyle/>
        <a:p>
          <a:pPr algn="l"/>
          <a:r>
            <a:rPr lang="zh-CN" altLang="en-US" sz="1400" dirty="0" smtClean="0">
              <a:latin typeface="微软雅黑" pitchFamily="34" charset="-122"/>
              <a:ea typeface="微软雅黑" pitchFamily="34" charset="-122"/>
            </a:rPr>
            <a:t>个人信息</a:t>
          </a:r>
          <a:endParaRPr lang="en-US" sz="1400" dirty="0">
            <a:latin typeface="微软雅黑" pitchFamily="34" charset="-122"/>
            <a:ea typeface="微软雅黑" pitchFamily="34" charset="-122"/>
          </a:endParaRPr>
        </a:p>
      </dgm:t>
    </dgm:pt>
    <dgm:pt modelId="{0EFE9B3E-D924-364E-A4DA-69789C18E6BC}" type="parTrans" cxnId="{D98A6760-2DD4-124F-8A75-9861FB88A693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011EC727-6C83-854D-930E-8B4661577128}" type="sibTrans" cxnId="{D98A6760-2DD4-124F-8A75-9861FB88A693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FD1D4443-9766-4A42-B100-04DD944509C4}">
      <dgm:prSet phldrT="[Text]" custT="1"/>
      <dgm:spPr/>
      <dgm:t>
        <a:bodyPr anchor="ctr"/>
        <a:lstStyle/>
        <a:p>
          <a:r>
            <a:rPr lang="zh-CN" altLang="en-US" sz="1400" dirty="0" smtClean="0">
              <a:latin typeface="微软雅黑" pitchFamily="34" charset="-122"/>
              <a:ea typeface="微软雅黑" pitchFamily="34" charset="-122"/>
              <a:cs typeface="Hiragino Sans GB W3"/>
            </a:rPr>
            <a:t>防键盘劫持</a:t>
          </a:r>
          <a:endParaRPr lang="en-US" sz="1400" dirty="0">
            <a:latin typeface="微软雅黑" pitchFamily="34" charset="-122"/>
            <a:ea typeface="微软雅黑" pitchFamily="34" charset="-122"/>
            <a:cs typeface="Hiragino Sans GB W3"/>
          </a:endParaRPr>
        </a:p>
      </dgm:t>
    </dgm:pt>
    <dgm:pt modelId="{CC665667-720C-5649-B1E1-279D1DC35B6E}" type="parTrans" cxnId="{2C4420BA-C5BE-154F-89FE-E8EA92234366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F7D1FD90-F882-F24A-A824-769CA3D660B9}" type="sibTrans" cxnId="{2C4420BA-C5BE-154F-89FE-E8EA92234366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E2F1F0CE-E6D0-E84D-A39D-0089291378A8}">
      <dgm:prSet custT="1"/>
      <dgm:spPr/>
      <dgm:t>
        <a:bodyPr anchor="ctr"/>
        <a:lstStyle/>
        <a:p>
          <a:r>
            <a:rPr lang="zh-CN" altLang="en-US" sz="1400" dirty="0" smtClean="0">
              <a:latin typeface="微软雅黑" pitchFamily="34" charset="-122"/>
              <a:ea typeface="微软雅黑" pitchFamily="34" charset="-122"/>
              <a:cs typeface="Hiragino Sans GB W3"/>
            </a:rPr>
            <a:t>防屏幕劫持</a:t>
          </a:r>
          <a:r>
            <a:rPr lang="en-US" altLang="zh-CN" sz="1400" dirty="0" smtClean="0">
              <a:latin typeface="微软雅黑" pitchFamily="34" charset="-122"/>
              <a:ea typeface="微软雅黑" pitchFamily="34" charset="-122"/>
              <a:cs typeface="Hiragino Sans GB W3"/>
            </a:rPr>
            <a:t>    </a:t>
          </a:r>
          <a:endParaRPr lang="en-US" sz="1400" dirty="0">
            <a:latin typeface="微软雅黑" pitchFamily="34" charset="-122"/>
            <a:ea typeface="微软雅黑" pitchFamily="34" charset="-122"/>
            <a:cs typeface="Hiragino Sans GB W3"/>
          </a:endParaRPr>
        </a:p>
      </dgm:t>
    </dgm:pt>
    <dgm:pt modelId="{15A096F8-5F85-494E-9FEE-0A72F40BAB42}" type="parTrans" cxnId="{503208C2-45CE-A642-9D5B-BA5032831BA9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0744443E-D2DF-444D-ABCB-CE38F0263AFC}" type="sibTrans" cxnId="{503208C2-45CE-A642-9D5B-BA5032831BA9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F404E8CE-9398-9A4F-8DD6-FEE19CBB7B2E}" type="pres">
      <dgm:prSet presAssocID="{E6CC7162-F4D3-2646-AE11-160E250001E7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9C37A31-229E-7040-87C4-E53C56C5B8D1}" type="pres">
      <dgm:prSet presAssocID="{E6CC7162-F4D3-2646-AE11-160E250001E7}" presName="children" presStyleCnt="0"/>
      <dgm:spPr/>
    </dgm:pt>
    <dgm:pt modelId="{B364F9FE-C2D0-FC47-A32D-4318A4F5B2B3}" type="pres">
      <dgm:prSet presAssocID="{E6CC7162-F4D3-2646-AE11-160E250001E7}" presName="child1group" presStyleCnt="0"/>
      <dgm:spPr/>
    </dgm:pt>
    <dgm:pt modelId="{9E9E04DD-45E9-0342-A88C-12270CF5AF4C}" type="pres">
      <dgm:prSet presAssocID="{E6CC7162-F4D3-2646-AE11-160E250001E7}" presName="child1" presStyleLbl="bgAcc1" presStyleIdx="0" presStyleCnt="4" custScaleX="114044" custScaleY="130847"/>
      <dgm:spPr/>
      <dgm:t>
        <a:bodyPr/>
        <a:lstStyle/>
        <a:p>
          <a:endParaRPr lang="en-US"/>
        </a:p>
      </dgm:t>
    </dgm:pt>
    <dgm:pt modelId="{669CAFC1-6213-F54B-92B9-F0E84D913946}" type="pres">
      <dgm:prSet presAssocID="{E6CC7162-F4D3-2646-AE11-160E250001E7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16786D-6448-3146-B50C-D6DCF24A8156}" type="pres">
      <dgm:prSet presAssocID="{E6CC7162-F4D3-2646-AE11-160E250001E7}" presName="child2group" presStyleCnt="0"/>
      <dgm:spPr/>
    </dgm:pt>
    <dgm:pt modelId="{A7FD2E1C-7D4E-8E40-A937-BA45D531EE54}" type="pres">
      <dgm:prSet presAssocID="{E6CC7162-F4D3-2646-AE11-160E250001E7}" presName="child2" presStyleLbl="bgAcc1" presStyleIdx="1" presStyleCnt="4" custScaleX="114737" custScaleY="133222" custLinFactNeighborX="51422" custLinFactNeighborY="-1724"/>
      <dgm:spPr/>
      <dgm:t>
        <a:bodyPr/>
        <a:lstStyle/>
        <a:p>
          <a:endParaRPr lang="en-US"/>
        </a:p>
      </dgm:t>
    </dgm:pt>
    <dgm:pt modelId="{E539FBD2-8DF6-854D-A3F2-19BF8043502C}" type="pres">
      <dgm:prSet presAssocID="{E6CC7162-F4D3-2646-AE11-160E250001E7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129384-7708-4C42-BCA6-B43CC7AA4387}" type="pres">
      <dgm:prSet presAssocID="{E6CC7162-F4D3-2646-AE11-160E250001E7}" presName="child3group" presStyleCnt="0"/>
      <dgm:spPr/>
    </dgm:pt>
    <dgm:pt modelId="{D819DE8E-1CFD-D043-96AF-64E745B98FA3}" type="pres">
      <dgm:prSet presAssocID="{E6CC7162-F4D3-2646-AE11-160E250001E7}" presName="child3" presStyleLbl="bgAcc1" presStyleIdx="2" presStyleCnt="4" custScaleX="117919" custScaleY="143542" custLinFactNeighborX="18731" custLinFactNeighborY="0"/>
      <dgm:spPr/>
      <dgm:t>
        <a:bodyPr/>
        <a:lstStyle/>
        <a:p>
          <a:endParaRPr lang="en-US"/>
        </a:p>
      </dgm:t>
    </dgm:pt>
    <dgm:pt modelId="{40CA0403-7B55-5D44-B66A-70EB546B70A1}" type="pres">
      <dgm:prSet presAssocID="{E6CC7162-F4D3-2646-AE11-160E250001E7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0E9390-241F-4F44-B80F-2F16AFE53D86}" type="pres">
      <dgm:prSet presAssocID="{E6CC7162-F4D3-2646-AE11-160E250001E7}" presName="child4group" presStyleCnt="0"/>
      <dgm:spPr/>
    </dgm:pt>
    <dgm:pt modelId="{51E11094-9DEE-7140-BDC1-7CE82A6B84BC}" type="pres">
      <dgm:prSet presAssocID="{E6CC7162-F4D3-2646-AE11-160E250001E7}" presName="child4" presStyleLbl="bgAcc1" presStyleIdx="3" presStyleCnt="4" custScaleX="117136" custScaleY="132245"/>
      <dgm:spPr/>
      <dgm:t>
        <a:bodyPr/>
        <a:lstStyle/>
        <a:p>
          <a:endParaRPr lang="en-US"/>
        </a:p>
      </dgm:t>
    </dgm:pt>
    <dgm:pt modelId="{27598C42-62F0-7847-8827-F38F7B05A5E2}" type="pres">
      <dgm:prSet presAssocID="{E6CC7162-F4D3-2646-AE11-160E250001E7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4D9371-CB89-3149-B722-7B6E20425BAD}" type="pres">
      <dgm:prSet presAssocID="{E6CC7162-F4D3-2646-AE11-160E250001E7}" presName="childPlaceholder" presStyleCnt="0"/>
      <dgm:spPr/>
    </dgm:pt>
    <dgm:pt modelId="{38B19495-02B5-EC4B-85CA-8FC1216AECBC}" type="pres">
      <dgm:prSet presAssocID="{E6CC7162-F4D3-2646-AE11-160E250001E7}" presName="circle" presStyleCnt="0"/>
      <dgm:spPr/>
    </dgm:pt>
    <dgm:pt modelId="{1C08EC70-1815-F344-9531-2554F0775D8D}" type="pres">
      <dgm:prSet presAssocID="{E6CC7162-F4D3-2646-AE11-160E250001E7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7908B2-AE0C-6842-AD3E-9B88BF22DBF6}" type="pres">
      <dgm:prSet presAssocID="{E6CC7162-F4D3-2646-AE11-160E250001E7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DB605D-8DC9-704C-8620-02A5AEB2B27D}" type="pres">
      <dgm:prSet presAssocID="{E6CC7162-F4D3-2646-AE11-160E250001E7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CFBA70-96A1-7545-A3F2-D4FE2559044D}" type="pres">
      <dgm:prSet presAssocID="{E6CC7162-F4D3-2646-AE11-160E250001E7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6EDB0B-36CD-5A44-ABED-66836BDCAF74}" type="pres">
      <dgm:prSet presAssocID="{E6CC7162-F4D3-2646-AE11-160E250001E7}" presName="quadrantPlaceholder" presStyleCnt="0"/>
      <dgm:spPr/>
    </dgm:pt>
    <dgm:pt modelId="{B999EED5-A96A-0D46-93AA-88138374354A}" type="pres">
      <dgm:prSet presAssocID="{E6CC7162-F4D3-2646-AE11-160E250001E7}" presName="center1" presStyleLbl="fgShp" presStyleIdx="0" presStyleCnt="2"/>
      <dgm:spPr/>
    </dgm:pt>
    <dgm:pt modelId="{EEE54916-69C0-0040-B50E-D05E428C6917}" type="pres">
      <dgm:prSet presAssocID="{E6CC7162-F4D3-2646-AE11-160E250001E7}" presName="center2" presStyleLbl="fgShp" presStyleIdx="1" presStyleCnt="2"/>
      <dgm:spPr/>
    </dgm:pt>
  </dgm:ptLst>
  <dgm:cxnLst>
    <dgm:cxn modelId="{C76458DB-65C5-9F41-AC7A-F054E8CD3290}" srcId="{6C75497E-32AA-D548-A7AF-FE681B493EE2}" destId="{9C2D29B6-33D7-6741-86F3-8BEF407E9D65}" srcOrd="1" destOrd="0" parTransId="{36B8D25F-1129-CF42-AB83-D2655B8317B5}" sibTransId="{AEB84E01-F1FF-7C4C-8C01-2F7A5B16F4C8}"/>
    <dgm:cxn modelId="{FBA17040-B958-4C14-A968-8AAEECFE10A2}" type="presOf" srcId="{2CDC4823-67BB-C147-ADEF-C56C8C853761}" destId="{40CA0403-7B55-5D44-B66A-70EB546B70A1}" srcOrd="1" destOrd="3" presId="urn:microsoft.com/office/officeart/2005/8/layout/cycle4#2"/>
    <dgm:cxn modelId="{69AD791F-0DF6-274D-B6E0-70338D82906B}" srcId="{E6CC7162-F4D3-2646-AE11-160E250001E7}" destId="{6C75497E-32AA-D548-A7AF-FE681B493EE2}" srcOrd="0" destOrd="0" parTransId="{C631BA93-CF53-374E-B215-3E54BFEFA4B4}" sibTransId="{095C12BE-FE45-634A-B2BA-1658463B1BFC}"/>
    <dgm:cxn modelId="{936E1AD4-D944-43E9-B06D-6EF18EF9FE81}" type="presOf" srcId="{CA7049E2-A933-8643-A8D6-2DBB0AA20A50}" destId="{E539FBD2-8DF6-854D-A3F2-19BF8043502C}" srcOrd="1" destOrd="2" presId="urn:microsoft.com/office/officeart/2005/8/layout/cycle4#2"/>
    <dgm:cxn modelId="{02379145-61D4-4247-ADBA-EC95281C50EF}" type="presOf" srcId="{9E4A424D-3B25-0449-862A-ED148E3EEABD}" destId="{27598C42-62F0-7847-8827-F38F7B05A5E2}" srcOrd="1" destOrd="1" presId="urn:microsoft.com/office/officeart/2005/8/layout/cycle4#2"/>
    <dgm:cxn modelId="{FFA4B7B9-AEEF-4D1A-B8AE-9F5AC3B2CF69}" type="presOf" srcId="{309B71F0-FEAB-3940-AE4A-1629210DAF17}" destId="{E539FBD2-8DF6-854D-A3F2-19BF8043502C}" srcOrd="1" destOrd="0" presId="urn:microsoft.com/office/officeart/2005/8/layout/cycle4#2"/>
    <dgm:cxn modelId="{503208C2-45CE-A642-9D5B-BA5032831BA9}" srcId="{57F34DF5-0900-6840-A5BC-D5846274B50D}" destId="{E2F1F0CE-E6D0-E84D-A39D-0089291378A8}" srcOrd="3" destOrd="0" parTransId="{15A096F8-5F85-494E-9FEE-0A72F40BAB42}" sibTransId="{0744443E-D2DF-444D-ABCB-CE38F0263AFC}"/>
    <dgm:cxn modelId="{B48DBE05-AE82-4E57-9B90-9EE1B37CF8FD}" type="presOf" srcId="{E2F1F0CE-E6D0-E84D-A39D-0089291378A8}" destId="{27598C42-62F0-7847-8827-F38F7B05A5E2}" srcOrd="1" destOrd="3" presId="urn:microsoft.com/office/officeart/2005/8/layout/cycle4#2"/>
    <dgm:cxn modelId="{64E225B5-57D4-8F48-89EE-0F9EFBC7C073}" srcId="{57F34DF5-0900-6840-A5BC-D5846274B50D}" destId="{9E4A424D-3B25-0449-862A-ED148E3EEABD}" srcOrd="1" destOrd="0" parTransId="{22D63536-E646-594D-8E19-08135F61D33B}" sibTransId="{8064D4FB-79C1-1E48-BDF5-FFE5FC970E54}"/>
    <dgm:cxn modelId="{44AFA9C6-1E8D-4EB1-A99B-DF1CF36D3EE3}" type="presOf" srcId="{DBF9AEE1-70CD-EC41-BE13-FA5170AD1240}" destId="{BA7908B2-AE0C-6842-AD3E-9B88BF22DBF6}" srcOrd="0" destOrd="0" presId="urn:microsoft.com/office/officeart/2005/8/layout/cycle4#2"/>
    <dgm:cxn modelId="{009A8290-490F-4318-B312-550711DB0848}" type="presOf" srcId="{60B40076-5CBD-4541-A012-1DFD69FB47FE}" destId="{51E11094-9DEE-7140-BDC1-7CE82A6B84BC}" srcOrd="0" destOrd="0" presId="urn:microsoft.com/office/officeart/2005/8/layout/cycle4#2"/>
    <dgm:cxn modelId="{9D7100BB-3748-4385-87AB-86E253E5E9B8}" type="presOf" srcId="{91E93480-B728-D24D-8525-9C73E64F0460}" destId="{91DB605D-8DC9-704C-8620-02A5AEB2B27D}" srcOrd="0" destOrd="0" presId="urn:microsoft.com/office/officeart/2005/8/layout/cycle4#2"/>
    <dgm:cxn modelId="{3622EB86-09B9-45A0-9CBD-6921FE513BB5}" type="presOf" srcId="{9C2D29B6-33D7-6741-86F3-8BEF407E9D65}" destId="{9E9E04DD-45E9-0342-A88C-12270CF5AF4C}" srcOrd="0" destOrd="1" presId="urn:microsoft.com/office/officeart/2005/8/layout/cycle4#2"/>
    <dgm:cxn modelId="{CF9FECEC-189A-433A-A8D1-50C29DB9B30E}" type="presOf" srcId="{E2F1F0CE-E6D0-E84D-A39D-0089291378A8}" destId="{51E11094-9DEE-7140-BDC1-7CE82A6B84BC}" srcOrd="0" destOrd="3" presId="urn:microsoft.com/office/officeart/2005/8/layout/cycle4#2"/>
    <dgm:cxn modelId="{17AD85A2-FBF6-AC44-859E-1A02873642C0}" srcId="{DBF9AEE1-70CD-EC41-BE13-FA5170AD1240}" destId="{72EFCFDA-0890-9E4C-9DC4-4D5EF2FEB37C}" srcOrd="1" destOrd="0" parTransId="{0FF8FBB8-90D5-0847-AB14-C131B6B960BC}" sibTransId="{A55C1C2D-FB2D-3942-8A8C-CE8EABF8800D}"/>
    <dgm:cxn modelId="{65DAE0C7-6D1A-4477-A60C-04991441CC8B}" type="presOf" srcId="{7E2D25B6-F51C-D646-9273-FBA1BBFBA120}" destId="{D819DE8E-1CFD-D043-96AF-64E745B98FA3}" srcOrd="0" destOrd="2" presId="urn:microsoft.com/office/officeart/2005/8/layout/cycle4#2"/>
    <dgm:cxn modelId="{7DB985BC-CDCF-46C3-9521-DEA448DEBD7B}" type="presOf" srcId="{309B71F0-FEAB-3940-AE4A-1629210DAF17}" destId="{A7FD2E1C-7D4E-8E40-A937-BA45D531EE54}" srcOrd="0" destOrd="0" presId="urn:microsoft.com/office/officeart/2005/8/layout/cycle4#2"/>
    <dgm:cxn modelId="{5372E631-A068-4047-830C-4B00BE62A626}" type="presOf" srcId="{60B40076-5CBD-4541-A012-1DFD69FB47FE}" destId="{27598C42-62F0-7847-8827-F38F7B05A5E2}" srcOrd="1" destOrd="0" presId="urn:microsoft.com/office/officeart/2005/8/layout/cycle4#2"/>
    <dgm:cxn modelId="{15200FEC-6F7D-AB47-ADE6-1118EF9E2E9F}" srcId="{6C75497E-32AA-D548-A7AF-FE681B493EE2}" destId="{A52B5919-0061-A443-A686-83B69F812B4E}" srcOrd="2" destOrd="0" parTransId="{4FFC1CB5-F69D-9E43-AAFE-9955EF339F21}" sibTransId="{7B9CF5E6-EE0E-6948-BE8A-C0D78D261B50}"/>
    <dgm:cxn modelId="{DB4E8B53-91D6-4137-920E-F122131B7232}" type="presOf" srcId="{E6CC7162-F4D3-2646-AE11-160E250001E7}" destId="{F404E8CE-9398-9A4F-8DD6-FEE19CBB7B2E}" srcOrd="0" destOrd="0" presId="urn:microsoft.com/office/officeart/2005/8/layout/cycle4#2"/>
    <dgm:cxn modelId="{538DD99E-2122-4D6F-9931-B2E191A3523C}" type="presOf" srcId="{89290131-EB8A-EF4F-BBFE-F2DE0E288E5C}" destId="{27598C42-62F0-7847-8827-F38F7B05A5E2}" srcOrd="1" destOrd="4" presId="urn:microsoft.com/office/officeart/2005/8/layout/cycle4#2"/>
    <dgm:cxn modelId="{A4D76915-4880-4401-B48C-3F66FBB64111}" type="presOf" srcId="{A52B5919-0061-A443-A686-83B69F812B4E}" destId="{9E9E04DD-45E9-0342-A88C-12270CF5AF4C}" srcOrd="0" destOrd="2" presId="urn:microsoft.com/office/officeart/2005/8/layout/cycle4#2"/>
    <dgm:cxn modelId="{EDC2790D-3F16-4FC3-A5D6-13F416A85684}" type="presOf" srcId="{72EFCFDA-0890-9E4C-9DC4-4D5EF2FEB37C}" destId="{E539FBD2-8DF6-854D-A3F2-19BF8043502C}" srcOrd="1" destOrd="1" presId="urn:microsoft.com/office/officeart/2005/8/layout/cycle4#2"/>
    <dgm:cxn modelId="{A0367D86-327A-4C7D-A230-165984BF38D9}" type="presOf" srcId="{8F70D457-EE86-344E-B0D0-8361539D2FC9}" destId="{40CA0403-7B55-5D44-B66A-70EB546B70A1}" srcOrd="1" destOrd="1" presId="urn:microsoft.com/office/officeart/2005/8/layout/cycle4#2"/>
    <dgm:cxn modelId="{07E1A957-3545-40C3-9B1A-95019A77799E}" type="presOf" srcId="{2CDC4823-67BB-C147-ADEF-C56C8C853761}" destId="{D819DE8E-1CFD-D043-96AF-64E745B98FA3}" srcOrd="0" destOrd="3" presId="urn:microsoft.com/office/officeart/2005/8/layout/cycle4#2"/>
    <dgm:cxn modelId="{A5B25C63-111B-EC4F-A70F-223860D10A73}" srcId="{57F34DF5-0900-6840-A5BC-D5846274B50D}" destId="{60B40076-5CBD-4541-A012-1DFD69FB47FE}" srcOrd="0" destOrd="0" parTransId="{C851FD45-25E2-A349-BA99-CD0D3FCE42E9}" sibTransId="{699568DE-602E-FE4F-8FB1-9364AF745673}"/>
    <dgm:cxn modelId="{2C4420BA-C5BE-154F-89FE-E8EA92234366}" srcId="{57F34DF5-0900-6840-A5BC-D5846274B50D}" destId="{FD1D4443-9766-4A42-B100-04DD944509C4}" srcOrd="2" destOrd="0" parTransId="{CC665667-720C-5649-B1E1-279D1DC35B6E}" sibTransId="{F7D1FD90-F882-F24A-A824-769CA3D660B9}"/>
    <dgm:cxn modelId="{A01B69FF-94E1-E848-853A-7F9BBA04633A}" srcId="{91E93480-B728-D24D-8525-9C73E64F0460}" destId="{08089CF3-1991-9149-8A30-3F96E5650590}" srcOrd="0" destOrd="0" parTransId="{D0C14938-260B-004F-A111-47889F8036A9}" sibTransId="{E89DF271-8B25-5343-BCB2-664EC00505B6}"/>
    <dgm:cxn modelId="{2F017700-94CA-4B97-A971-0C9E07E4525C}" type="presOf" srcId="{A52B5919-0061-A443-A686-83B69F812B4E}" destId="{669CAFC1-6213-F54B-92B9-F0E84D913946}" srcOrd="1" destOrd="2" presId="urn:microsoft.com/office/officeart/2005/8/layout/cycle4#2"/>
    <dgm:cxn modelId="{9A85CD0B-FC64-4E7F-8260-B0FDD938F667}" type="presOf" srcId="{CA7049E2-A933-8643-A8D6-2DBB0AA20A50}" destId="{A7FD2E1C-7D4E-8E40-A937-BA45D531EE54}" srcOrd="0" destOrd="2" presId="urn:microsoft.com/office/officeart/2005/8/layout/cycle4#2"/>
    <dgm:cxn modelId="{C749D180-0834-4C45-B43F-01B0F31E3E86}" srcId="{DBF9AEE1-70CD-EC41-BE13-FA5170AD1240}" destId="{CA7049E2-A933-8643-A8D6-2DBB0AA20A50}" srcOrd="2" destOrd="0" parTransId="{11D31B2F-ED64-BE49-868E-0D4B62E15F31}" sibTransId="{F5B86656-7C2F-4341-B00C-BF21A0C3A8C6}"/>
    <dgm:cxn modelId="{BC50F6C0-4DB8-F641-B0CB-3B0214437678}" srcId="{E6CC7162-F4D3-2646-AE11-160E250001E7}" destId="{91E93480-B728-D24D-8525-9C73E64F0460}" srcOrd="2" destOrd="0" parTransId="{5044E51F-9B22-B246-A419-9CFE66CD9473}" sibTransId="{F57AAA12-4A26-1E4F-AB3A-6D9849BEC5AA}"/>
    <dgm:cxn modelId="{07C42A65-408A-A342-9584-45BED987CABA}" srcId="{6C75497E-32AA-D548-A7AF-FE681B493EE2}" destId="{C9A2565C-D80C-E244-8D2E-DDFF2635B66D}" srcOrd="3" destOrd="0" parTransId="{66B46CED-DCF3-E54E-B8A9-B29FEC6CBA4F}" sibTransId="{F4CE958D-0C95-ED40-BE28-07801D31EE05}"/>
    <dgm:cxn modelId="{E9165B92-562C-4B17-95EA-7DEA79A373BF}" type="presOf" srcId="{9E4A424D-3B25-0449-862A-ED148E3EEABD}" destId="{51E11094-9DEE-7140-BDC1-7CE82A6B84BC}" srcOrd="0" destOrd="1" presId="urn:microsoft.com/office/officeart/2005/8/layout/cycle4#2"/>
    <dgm:cxn modelId="{E261C72C-5987-46CD-9665-65EC6CF5CF89}" type="presOf" srcId="{6C75497E-32AA-D548-A7AF-FE681B493EE2}" destId="{1C08EC70-1815-F344-9531-2554F0775D8D}" srcOrd="0" destOrd="0" presId="urn:microsoft.com/office/officeart/2005/8/layout/cycle4#2"/>
    <dgm:cxn modelId="{64F9D8B7-8301-478D-B297-B5B3A8F2D8FF}" type="presOf" srcId="{7E2D25B6-F51C-D646-9273-FBA1BBFBA120}" destId="{40CA0403-7B55-5D44-B66A-70EB546B70A1}" srcOrd="1" destOrd="2" presId="urn:microsoft.com/office/officeart/2005/8/layout/cycle4#2"/>
    <dgm:cxn modelId="{D98A6760-2DD4-124F-8A75-9861FB88A693}" srcId="{91E93480-B728-D24D-8525-9C73E64F0460}" destId="{2CDC4823-67BB-C147-ADEF-C56C8C853761}" srcOrd="3" destOrd="0" parTransId="{0EFE9B3E-D924-364E-A4DA-69789C18E6BC}" sibTransId="{011EC727-6C83-854D-930E-8B4661577128}"/>
    <dgm:cxn modelId="{C323774F-370E-4749-9E5A-53C769A9DEDB}" type="presOf" srcId="{9C2D29B6-33D7-6741-86F3-8BEF407E9D65}" destId="{669CAFC1-6213-F54B-92B9-F0E84D913946}" srcOrd="1" destOrd="1" presId="urn:microsoft.com/office/officeart/2005/8/layout/cycle4#2"/>
    <dgm:cxn modelId="{4B16A2A4-43A2-4BBD-A55D-3CB148BB7C2E}" type="presOf" srcId="{57F34DF5-0900-6840-A5BC-D5846274B50D}" destId="{BDCFBA70-96A1-7545-A3F2-D4FE2559044D}" srcOrd="0" destOrd="0" presId="urn:microsoft.com/office/officeart/2005/8/layout/cycle4#2"/>
    <dgm:cxn modelId="{22767603-3C66-2141-9E81-54785D545268}" srcId="{E6CC7162-F4D3-2646-AE11-160E250001E7}" destId="{DBF9AEE1-70CD-EC41-BE13-FA5170AD1240}" srcOrd="1" destOrd="0" parTransId="{941C4320-A424-4645-B8DB-184C5D278B19}" sibTransId="{604D2FE1-CACF-F345-ADEF-6BBAA2C271D3}"/>
    <dgm:cxn modelId="{08FB7105-1BEA-478D-9313-A859F130B93F}" type="presOf" srcId="{89290131-EB8A-EF4F-BBFE-F2DE0E288E5C}" destId="{51E11094-9DEE-7140-BDC1-7CE82A6B84BC}" srcOrd="0" destOrd="4" presId="urn:microsoft.com/office/officeart/2005/8/layout/cycle4#2"/>
    <dgm:cxn modelId="{CAB90262-24F4-384B-81BD-8E5F192AF7FF}" srcId="{6C75497E-32AA-D548-A7AF-FE681B493EE2}" destId="{D4A703DE-8582-F540-AF32-FFF003ED289E}" srcOrd="0" destOrd="0" parTransId="{BE31CE03-A97B-7845-9E36-1F523CF85E73}" sibTransId="{EAE54E70-5A1D-1A42-9ED6-B69F494A798B}"/>
    <dgm:cxn modelId="{8CCD5B52-A1BC-42AE-94C9-3C9FF5F48C04}" type="presOf" srcId="{D4A703DE-8582-F540-AF32-FFF003ED289E}" destId="{9E9E04DD-45E9-0342-A88C-12270CF5AF4C}" srcOrd="0" destOrd="0" presId="urn:microsoft.com/office/officeart/2005/8/layout/cycle4#2"/>
    <dgm:cxn modelId="{8CA09A63-BC5B-4D93-B231-201A73086B63}" type="presOf" srcId="{08089CF3-1991-9149-8A30-3F96E5650590}" destId="{D819DE8E-1CFD-D043-96AF-64E745B98FA3}" srcOrd="0" destOrd="0" presId="urn:microsoft.com/office/officeart/2005/8/layout/cycle4#2"/>
    <dgm:cxn modelId="{E6AB12D1-0BE7-BC4C-8AD5-DD6F14E1771B}" srcId="{E6CC7162-F4D3-2646-AE11-160E250001E7}" destId="{57F34DF5-0900-6840-A5BC-D5846274B50D}" srcOrd="3" destOrd="0" parTransId="{B74E2C79-AB79-284A-B213-5408806C7605}" sibTransId="{2DEEB0D3-4D62-1C4B-B85D-5FE3D08195A5}"/>
    <dgm:cxn modelId="{D22C785E-EBBE-43AE-806F-6E233B46AC79}" type="presOf" srcId="{C9A2565C-D80C-E244-8D2E-DDFF2635B66D}" destId="{669CAFC1-6213-F54B-92B9-F0E84D913946}" srcOrd="1" destOrd="3" presId="urn:microsoft.com/office/officeart/2005/8/layout/cycle4#2"/>
    <dgm:cxn modelId="{C2A55313-1E21-994E-B681-174CD6DA9DEE}" srcId="{DBF9AEE1-70CD-EC41-BE13-FA5170AD1240}" destId="{309B71F0-FEAB-3940-AE4A-1629210DAF17}" srcOrd="0" destOrd="0" parTransId="{E3807DF7-B49A-314E-A32F-8A5DB72DEC69}" sibTransId="{FF1F966C-D55B-924D-82EC-393D419E8555}"/>
    <dgm:cxn modelId="{9953EF47-84DB-D648-8AB4-249EC172580B}" srcId="{91E93480-B728-D24D-8525-9C73E64F0460}" destId="{7E2D25B6-F51C-D646-9273-FBA1BBFBA120}" srcOrd="2" destOrd="0" parTransId="{F4E9E822-644C-2C40-B577-230C8AF463AF}" sibTransId="{C1911D0D-90E6-3840-A54C-DD067EC74C06}"/>
    <dgm:cxn modelId="{6046FEA9-4E39-4E14-8C52-7E77B251A50C}" type="presOf" srcId="{08089CF3-1991-9149-8A30-3F96E5650590}" destId="{40CA0403-7B55-5D44-B66A-70EB546B70A1}" srcOrd="1" destOrd="0" presId="urn:microsoft.com/office/officeart/2005/8/layout/cycle4#2"/>
    <dgm:cxn modelId="{443B0654-7DE0-4354-BC35-D57C8D644BC3}" type="presOf" srcId="{FD1D4443-9766-4A42-B100-04DD944509C4}" destId="{51E11094-9DEE-7140-BDC1-7CE82A6B84BC}" srcOrd="0" destOrd="2" presId="urn:microsoft.com/office/officeart/2005/8/layout/cycle4#2"/>
    <dgm:cxn modelId="{D21DA89A-39BF-4D6E-A124-5BBCD0A56BAB}" type="presOf" srcId="{C9A2565C-D80C-E244-8D2E-DDFF2635B66D}" destId="{9E9E04DD-45E9-0342-A88C-12270CF5AF4C}" srcOrd="0" destOrd="3" presId="urn:microsoft.com/office/officeart/2005/8/layout/cycle4#2"/>
    <dgm:cxn modelId="{7A6DB9DF-BCFF-8D40-B593-92A5E6903B54}" srcId="{57F34DF5-0900-6840-A5BC-D5846274B50D}" destId="{89290131-EB8A-EF4F-BBFE-F2DE0E288E5C}" srcOrd="4" destOrd="0" parTransId="{62DCBF50-B6C1-D64A-B118-ED9D5E07D43F}" sibTransId="{9FF6135A-9BE7-5142-9D86-A98AC8A8C4F4}"/>
    <dgm:cxn modelId="{B2C64E58-134A-5844-8C85-7AAD16537551}" srcId="{91E93480-B728-D24D-8525-9C73E64F0460}" destId="{8F70D457-EE86-344E-B0D0-8361539D2FC9}" srcOrd="1" destOrd="0" parTransId="{8C2EDD18-CBE1-754A-8015-3F8747D74F52}" sibTransId="{900F70FB-3870-344D-BA17-4DC15598A80B}"/>
    <dgm:cxn modelId="{4305F7D3-1840-4BC7-8934-FAAA658A7AA2}" type="presOf" srcId="{8F70D457-EE86-344E-B0D0-8361539D2FC9}" destId="{D819DE8E-1CFD-D043-96AF-64E745B98FA3}" srcOrd="0" destOrd="1" presId="urn:microsoft.com/office/officeart/2005/8/layout/cycle4#2"/>
    <dgm:cxn modelId="{FA83038A-0EBF-49E7-951B-4C01A210687F}" type="presOf" srcId="{D4A703DE-8582-F540-AF32-FFF003ED289E}" destId="{669CAFC1-6213-F54B-92B9-F0E84D913946}" srcOrd="1" destOrd="0" presId="urn:microsoft.com/office/officeart/2005/8/layout/cycle4#2"/>
    <dgm:cxn modelId="{1DCA9F9C-B451-4E2E-A076-8970F2DC5F32}" type="presOf" srcId="{FD1D4443-9766-4A42-B100-04DD944509C4}" destId="{27598C42-62F0-7847-8827-F38F7B05A5E2}" srcOrd="1" destOrd="2" presId="urn:microsoft.com/office/officeart/2005/8/layout/cycle4#2"/>
    <dgm:cxn modelId="{FFC7BD17-023C-4BD0-8C9A-0DB4A173184A}" type="presOf" srcId="{72EFCFDA-0890-9E4C-9DC4-4D5EF2FEB37C}" destId="{A7FD2E1C-7D4E-8E40-A937-BA45D531EE54}" srcOrd="0" destOrd="1" presId="urn:microsoft.com/office/officeart/2005/8/layout/cycle4#2"/>
    <dgm:cxn modelId="{5630A559-72B1-434F-B0CC-ABD86723B61A}" type="presParOf" srcId="{F404E8CE-9398-9A4F-8DD6-FEE19CBB7B2E}" destId="{19C37A31-229E-7040-87C4-E53C56C5B8D1}" srcOrd="0" destOrd="0" presId="urn:microsoft.com/office/officeart/2005/8/layout/cycle4#2"/>
    <dgm:cxn modelId="{129DF5CE-BF04-4418-A061-BE61B9EFA7F2}" type="presParOf" srcId="{19C37A31-229E-7040-87C4-E53C56C5B8D1}" destId="{B364F9FE-C2D0-FC47-A32D-4318A4F5B2B3}" srcOrd="0" destOrd="0" presId="urn:microsoft.com/office/officeart/2005/8/layout/cycle4#2"/>
    <dgm:cxn modelId="{FDD8670E-7100-465E-9052-FD4B0CFC1CAA}" type="presParOf" srcId="{B364F9FE-C2D0-FC47-A32D-4318A4F5B2B3}" destId="{9E9E04DD-45E9-0342-A88C-12270CF5AF4C}" srcOrd="0" destOrd="0" presId="urn:microsoft.com/office/officeart/2005/8/layout/cycle4#2"/>
    <dgm:cxn modelId="{2A5D5FEA-C596-40F1-93DD-5DFC2861E9A6}" type="presParOf" srcId="{B364F9FE-C2D0-FC47-A32D-4318A4F5B2B3}" destId="{669CAFC1-6213-F54B-92B9-F0E84D913946}" srcOrd="1" destOrd="0" presId="urn:microsoft.com/office/officeart/2005/8/layout/cycle4#2"/>
    <dgm:cxn modelId="{1C6841FE-84DD-49F6-8CE5-D6975F5D615E}" type="presParOf" srcId="{19C37A31-229E-7040-87C4-E53C56C5B8D1}" destId="{A916786D-6448-3146-B50C-D6DCF24A8156}" srcOrd="1" destOrd="0" presId="urn:microsoft.com/office/officeart/2005/8/layout/cycle4#2"/>
    <dgm:cxn modelId="{C48553F3-B463-4E56-9914-2BBFDB1FED38}" type="presParOf" srcId="{A916786D-6448-3146-B50C-D6DCF24A8156}" destId="{A7FD2E1C-7D4E-8E40-A937-BA45D531EE54}" srcOrd="0" destOrd="0" presId="urn:microsoft.com/office/officeart/2005/8/layout/cycle4#2"/>
    <dgm:cxn modelId="{53E965F0-F702-4DF0-9F49-D6C4BC3E43AC}" type="presParOf" srcId="{A916786D-6448-3146-B50C-D6DCF24A8156}" destId="{E539FBD2-8DF6-854D-A3F2-19BF8043502C}" srcOrd="1" destOrd="0" presId="urn:microsoft.com/office/officeart/2005/8/layout/cycle4#2"/>
    <dgm:cxn modelId="{7BBDE7F6-2313-42AF-89F8-A2E549AD7076}" type="presParOf" srcId="{19C37A31-229E-7040-87C4-E53C56C5B8D1}" destId="{E3129384-7708-4C42-BCA6-B43CC7AA4387}" srcOrd="2" destOrd="0" presId="urn:microsoft.com/office/officeart/2005/8/layout/cycle4#2"/>
    <dgm:cxn modelId="{5FF07998-632D-4E49-ABF9-B45B20797F09}" type="presParOf" srcId="{E3129384-7708-4C42-BCA6-B43CC7AA4387}" destId="{D819DE8E-1CFD-D043-96AF-64E745B98FA3}" srcOrd="0" destOrd="0" presId="urn:microsoft.com/office/officeart/2005/8/layout/cycle4#2"/>
    <dgm:cxn modelId="{B25D6EF0-8354-4777-A6BA-C7663363ACA7}" type="presParOf" srcId="{E3129384-7708-4C42-BCA6-B43CC7AA4387}" destId="{40CA0403-7B55-5D44-B66A-70EB546B70A1}" srcOrd="1" destOrd="0" presId="urn:microsoft.com/office/officeart/2005/8/layout/cycle4#2"/>
    <dgm:cxn modelId="{C8EEFE3E-0987-4B1D-A341-0B521ADF5B4F}" type="presParOf" srcId="{19C37A31-229E-7040-87C4-E53C56C5B8D1}" destId="{810E9390-241F-4F44-B80F-2F16AFE53D86}" srcOrd="3" destOrd="0" presId="urn:microsoft.com/office/officeart/2005/8/layout/cycle4#2"/>
    <dgm:cxn modelId="{48823733-491D-4F61-9567-546B743CBBA5}" type="presParOf" srcId="{810E9390-241F-4F44-B80F-2F16AFE53D86}" destId="{51E11094-9DEE-7140-BDC1-7CE82A6B84BC}" srcOrd="0" destOrd="0" presId="urn:microsoft.com/office/officeart/2005/8/layout/cycle4#2"/>
    <dgm:cxn modelId="{E7B21621-DA56-4010-A516-CB0071E749E2}" type="presParOf" srcId="{810E9390-241F-4F44-B80F-2F16AFE53D86}" destId="{27598C42-62F0-7847-8827-F38F7B05A5E2}" srcOrd="1" destOrd="0" presId="urn:microsoft.com/office/officeart/2005/8/layout/cycle4#2"/>
    <dgm:cxn modelId="{B12038C4-CCFC-4A43-A2DC-1D19A81ED5BA}" type="presParOf" srcId="{19C37A31-229E-7040-87C4-E53C56C5B8D1}" destId="{044D9371-CB89-3149-B722-7B6E20425BAD}" srcOrd="4" destOrd="0" presId="urn:microsoft.com/office/officeart/2005/8/layout/cycle4#2"/>
    <dgm:cxn modelId="{547E95BD-B141-4D2F-8C7C-DA1BD2338542}" type="presParOf" srcId="{F404E8CE-9398-9A4F-8DD6-FEE19CBB7B2E}" destId="{38B19495-02B5-EC4B-85CA-8FC1216AECBC}" srcOrd="1" destOrd="0" presId="urn:microsoft.com/office/officeart/2005/8/layout/cycle4#2"/>
    <dgm:cxn modelId="{08F1A3E8-9095-4AC8-BC00-D67978BCE86A}" type="presParOf" srcId="{38B19495-02B5-EC4B-85CA-8FC1216AECBC}" destId="{1C08EC70-1815-F344-9531-2554F0775D8D}" srcOrd="0" destOrd="0" presId="urn:microsoft.com/office/officeart/2005/8/layout/cycle4#2"/>
    <dgm:cxn modelId="{43D675C9-8A51-4A97-B5F4-08A121ABF0FD}" type="presParOf" srcId="{38B19495-02B5-EC4B-85CA-8FC1216AECBC}" destId="{BA7908B2-AE0C-6842-AD3E-9B88BF22DBF6}" srcOrd="1" destOrd="0" presId="urn:microsoft.com/office/officeart/2005/8/layout/cycle4#2"/>
    <dgm:cxn modelId="{E2929A26-A0D0-45A1-8ACD-E999911CDA84}" type="presParOf" srcId="{38B19495-02B5-EC4B-85CA-8FC1216AECBC}" destId="{91DB605D-8DC9-704C-8620-02A5AEB2B27D}" srcOrd="2" destOrd="0" presId="urn:microsoft.com/office/officeart/2005/8/layout/cycle4#2"/>
    <dgm:cxn modelId="{AF4A5F0C-5B35-4DE4-A1BC-522D7F52CB6C}" type="presParOf" srcId="{38B19495-02B5-EC4B-85CA-8FC1216AECBC}" destId="{BDCFBA70-96A1-7545-A3F2-D4FE2559044D}" srcOrd="3" destOrd="0" presId="urn:microsoft.com/office/officeart/2005/8/layout/cycle4#2"/>
    <dgm:cxn modelId="{ADF8F29E-3D7E-4402-B44A-8B910F1A19AD}" type="presParOf" srcId="{38B19495-02B5-EC4B-85CA-8FC1216AECBC}" destId="{2F6EDB0B-36CD-5A44-ABED-66836BDCAF74}" srcOrd="4" destOrd="0" presId="urn:microsoft.com/office/officeart/2005/8/layout/cycle4#2"/>
    <dgm:cxn modelId="{F922036C-4C26-43EF-ACB7-A1FEA3AA3854}" type="presParOf" srcId="{F404E8CE-9398-9A4F-8DD6-FEE19CBB7B2E}" destId="{B999EED5-A96A-0D46-93AA-88138374354A}" srcOrd="2" destOrd="0" presId="urn:microsoft.com/office/officeart/2005/8/layout/cycle4#2"/>
    <dgm:cxn modelId="{AB730F39-4403-4933-976A-850983352EE7}" type="presParOf" srcId="{F404E8CE-9398-9A4F-8DD6-FEE19CBB7B2E}" destId="{EEE54916-69C0-0040-B50E-D05E428C6917}" srcOrd="3" destOrd="0" presId="urn:microsoft.com/office/officeart/2005/8/layout/cycle4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288B6ED-A845-B047-A80B-742D5C425CD2}" type="doc">
      <dgm:prSet loTypeId="urn:microsoft.com/office/officeart/2005/8/layout/radial4" loCatId="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D62D7974-8B4D-9E49-859B-3195075BA17F}">
      <dgm:prSet phldrT="[Text]" custT="1"/>
      <dgm:spPr/>
      <dgm:t>
        <a:bodyPr/>
        <a:lstStyle/>
        <a:p>
          <a:r>
            <a:rPr lang="zh-CN" altLang="en-US" sz="1600" b="1" i="0" dirty="0" smtClean="0">
              <a:latin typeface="微软雅黑" pitchFamily="34" charset="-122"/>
              <a:ea typeface="微软雅黑" pitchFamily="34" charset="-122"/>
              <a:cs typeface="Hiragino Sans GB W3"/>
            </a:rPr>
            <a:t>帐户信息安全</a:t>
          </a:r>
          <a:endParaRPr lang="en-US" sz="1600" b="1" i="0" dirty="0">
            <a:latin typeface="微软雅黑" pitchFamily="34" charset="-122"/>
            <a:ea typeface="微软雅黑" pitchFamily="34" charset="-122"/>
            <a:cs typeface="Hiragino Sans GB W3"/>
          </a:endParaRPr>
        </a:p>
      </dgm:t>
    </dgm:pt>
    <dgm:pt modelId="{46129DD6-10E0-2141-9F9A-24A8A405608F}" type="parTrans" cxnId="{5BA86F97-A82C-734C-ADF0-4B655DC2DD6A}">
      <dgm:prSet/>
      <dgm:spPr/>
      <dgm:t>
        <a:bodyPr/>
        <a:lstStyle/>
        <a:p>
          <a:endParaRPr lang="en-US"/>
        </a:p>
      </dgm:t>
    </dgm:pt>
    <dgm:pt modelId="{A6E08154-6B53-334F-84AF-63AF2E09994F}" type="sibTrans" cxnId="{5BA86F97-A82C-734C-ADF0-4B655DC2DD6A}">
      <dgm:prSet/>
      <dgm:spPr/>
      <dgm:t>
        <a:bodyPr/>
        <a:lstStyle/>
        <a:p>
          <a:endParaRPr lang="en-US"/>
        </a:p>
      </dgm:t>
    </dgm:pt>
    <dgm:pt modelId="{A26EAD41-F810-8746-9D47-D135FBD4B0A0}">
      <dgm:prSet phldrT="[Text]" custT="1"/>
      <dgm:spPr/>
      <dgm:t>
        <a:bodyPr/>
        <a:lstStyle/>
        <a:p>
          <a:r>
            <a:rPr lang="zh-CN" altLang="en-US" sz="1600" b="1" i="0" dirty="0" smtClean="0">
              <a:latin typeface="微软雅黑" pitchFamily="34" charset="-122"/>
              <a:ea typeface="微软雅黑" pitchFamily="34" charset="-122"/>
              <a:cs typeface="Hiragino Sans GB W3"/>
            </a:rPr>
            <a:t>资金交易安全</a:t>
          </a:r>
          <a:endParaRPr lang="en-US" sz="1600" b="1" i="0" dirty="0">
            <a:latin typeface="微软雅黑" pitchFamily="34" charset="-122"/>
            <a:ea typeface="微软雅黑" pitchFamily="34" charset="-122"/>
            <a:cs typeface="Hiragino Sans GB W3"/>
          </a:endParaRPr>
        </a:p>
      </dgm:t>
    </dgm:pt>
    <dgm:pt modelId="{93FC6048-18BD-A549-879B-9AF598E3BCBD}" type="parTrans" cxnId="{F37CFBCE-F21F-BF4E-87C3-126AFA020C80}">
      <dgm:prSet/>
      <dgm:spPr/>
      <dgm:t>
        <a:bodyPr/>
        <a:lstStyle/>
        <a:p>
          <a:endParaRPr lang="en-US"/>
        </a:p>
      </dgm:t>
    </dgm:pt>
    <dgm:pt modelId="{386BB8FC-AA7D-4C49-810B-2855FD14BAE4}" type="sibTrans" cxnId="{F37CFBCE-F21F-BF4E-87C3-126AFA020C80}">
      <dgm:prSet/>
      <dgm:spPr/>
      <dgm:t>
        <a:bodyPr/>
        <a:lstStyle/>
        <a:p>
          <a:endParaRPr lang="en-US"/>
        </a:p>
      </dgm:t>
    </dgm:pt>
    <dgm:pt modelId="{CEC1DFFA-AADC-0C4B-8A71-BCA025BA6387}">
      <dgm:prSet phldrT="[Text]" custT="1"/>
      <dgm:spPr/>
      <dgm:t>
        <a:bodyPr/>
        <a:lstStyle/>
        <a:p>
          <a:r>
            <a:rPr lang="zh-CN" altLang="en-US" sz="1600" b="1" i="0" dirty="0" smtClean="0">
              <a:latin typeface="微软雅黑" pitchFamily="34" charset="-122"/>
              <a:ea typeface="微软雅黑" pitchFamily="34" charset="-122"/>
              <a:cs typeface="Hiragino Sans GB W3"/>
            </a:rPr>
            <a:t>第三方服务安全</a:t>
          </a:r>
          <a:endParaRPr lang="en-US" sz="1600" b="1" i="0" dirty="0">
            <a:latin typeface="微软雅黑" pitchFamily="34" charset="-122"/>
            <a:ea typeface="微软雅黑" pitchFamily="34" charset="-122"/>
            <a:cs typeface="Hiragino Sans GB W3"/>
          </a:endParaRPr>
        </a:p>
      </dgm:t>
    </dgm:pt>
    <dgm:pt modelId="{82C1A0C1-1A0D-284F-B46C-5144040C05F0}" type="parTrans" cxnId="{15DD5489-FBEB-3F4F-BBA9-3F4EF7E16F25}">
      <dgm:prSet/>
      <dgm:spPr/>
      <dgm:t>
        <a:bodyPr/>
        <a:lstStyle/>
        <a:p>
          <a:endParaRPr lang="en-US"/>
        </a:p>
      </dgm:t>
    </dgm:pt>
    <dgm:pt modelId="{8452B6C6-5160-6842-857F-A5537E6ED445}" type="sibTrans" cxnId="{15DD5489-FBEB-3F4F-BBA9-3F4EF7E16F25}">
      <dgm:prSet/>
      <dgm:spPr/>
      <dgm:t>
        <a:bodyPr/>
        <a:lstStyle/>
        <a:p>
          <a:endParaRPr lang="en-US"/>
        </a:p>
      </dgm:t>
    </dgm:pt>
    <dgm:pt modelId="{BFA3F49F-3172-FE42-888E-8BB84A0C88B6}">
      <dgm:prSet phldrT="[Text]" custT="1"/>
      <dgm:spPr/>
      <dgm:t>
        <a:bodyPr/>
        <a:lstStyle/>
        <a:p>
          <a:r>
            <a:rPr lang="zh-CN" altLang="en-US" sz="1600" b="0" i="0" dirty="0" smtClean="0">
              <a:latin typeface="Hiragino Sans GB W6"/>
              <a:ea typeface="Hiragino Sans GB W6"/>
              <a:cs typeface="Hiragino Sans GB W6"/>
            </a:rPr>
            <a:t>业务</a:t>
          </a:r>
        </a:p>
        <a:p>
          <a:r>
            <a:rPr lang="zh-CN" altLang="en-US" sz="1600" b="0" i="0" dirty="0" smtClean="0">
              <a:latin typeface="Hiragino Sans GB W6"/>
              <a:ea typeface="Hiragino Sans GB W6"/>
              <a:cs typeface="Hiragino Sans GB W6"/>
            </a:rPr>
            <a:t>安全</a:t>
          </a:r>
          <a:endParaRPr lang="en-US" sz="1600" b="0" i="0" dirty="0">
            <a:latin typeface="Hiragino Sans GB W6"/>
            <a:ea typeface="Hiragino Sans GB W6"/>
            <a:cs typeface="Hiragino Sans GB W6"/>
          </a:endParaRPr>
        </a:p>
      </dgm:t>
    </dgm:pt>
    <dgm:pt modelId="{5B15201C-BB8B-1C4C-BB9D-B12A0E11BE07}" type="sibTrans" cxnId="{8CFA363E-16EC-A340-BDD7-9B4E03BFD267}">
      <dgm:prSet/>
      <dgm:spPr/>
      <dgm:t>
        <a:bodyPr/>
        <a:lstStyle/>
        <a:p>
          <a:endParaRPr lang="en-US"/>
        </a:p>
      </dgm:t>
    </dgm:pt>
    <dgm:pt modelId="{C74757D2-C0D5-4446-9779-231D1A6599FC}" type="parTrans" cxnId="{8CFA363E-16EC-A340-BDD7-9B4E03BFD267}">
      <dgm:prSet/>
      <dgm:spPr/>
      <dgm:t>
        <a:bodyPr/>
        <a:lstStyle/>
        <a:p>
          <a:endParaRPr lang="en-US"/>
        </a:p>
      </dgm:t>
    </dgm:pt>
    <dgm:pt modelId="{6C7BD529-6E35-1841-BA8B-5DCEA7CF0578}" type="pres">
      <dgm:prSet presAssocID="{7288B6ED-A845-B047-A80B-742D5C425CD2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7D6F93E-B8A9-CD42-980A-39DC5BC587D0}" type="pres">
      <dgm:prSet presAssocID="{BFA3F49F-3172-FE42-888E-8BB84A0C88B6}" presName="centerShape" presStyleLbl="node0" presStyleIdx="0" presStyleCnt="1" custScaleX="108665" custScaleY="108192" custLinFactNeighborX="-11656" custLinFactNeighborY="5464"/>
      <dgm:spPr/>
      <dgm:t>
        <a:bodyPr/>
        <a:lstStyle/>
        <a:p>
          <a:endParaRPr lang="en-US"/>
        </a:p>
      </dgm:t>
    </dgm:pt>
    <dgm:pt modelId="{FEDA5D81-832B-C94F-BF09-E56FFD3E035F}" type="pres">
      <dgm:prSet presAssocID="{46129DD6-10E0-2141-9F9A-24A8A405608F}" presName="parTrans" presStyleLbl="bgSibTrans2D1" presStyleIdx="0" presStyleCnt="3"/>
      <dgm:spPr/>
      <dgm:t>
        <a:bodyPr/>
        <a:lstStyle/>
        <a:p>
          <a:endParaRPr lang="en-US"/>
        </a:p>
      </dgm:t>
    </dgm:pt>
    <dgm:pt modelId="{44E467AD-380B-D34A-9156-2F78F19538BA}" type="pres">
      <dgm:prSet presAssocID="{D62D7974-8B4D-9E49-859B-3195075BA17F}" presName="node" presStyleLbl="node1" presStyleIdx="0" presStyleCnt="3" custScaleX="189208" custScaleY="71573" custRadScaleRad="105313" custRadScaleInc="7128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4032A-63B5-A949-95DB-21885FB09BBD}" type="pres">
      <dgm:prSet presAssocID="{93FC6048-18BD-A549-879B-9AF598E3BCBD}" presName="parTrans" presStyleLbl="bgSibTrans2D1" presStyleIdx="1" presStyleCnt="3" custScaleX="105979"/>
      <dgm:spPr/>
      <dgm:t>
        <a:bodyPr/>
        <a:lstStyle/>
        <a:p>
          <a:endParaRPr lang="en-US"/>
        </a:p>
      </dgm:t>
    </dgm:pt>
    <dgm:pt modelId="{D02749C6-8755-194F-BA29-6D3B1243D768}" type="pres">
      <dgm:prSet presAssocID="{A26EAD41-F810-8746-9D47-D135FBD4B0A0}" presName="node" presStyleLbl="node1" presStyleIdx="1" presStyleCnt="3" custScaleX="179266" custScaleY="74121" custRadScaleRad="212999" custRadScaleInc="-12088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D497F7-160E-164B-B2C9-FB16B723B3CC}" type="pres">
      <dgm:prSet presAssocID="{82C1A0C1-1A0D-284F-B46C-5144040C05F0}" presName="parTrans" presStyleLbl="bgSibTrans2D1" presStyleIdx="2" presStyleCnt="3" custScaleX="104536"/>
      <dgm:spPr/>
      <dgm:t>
        <a:bodyPr/>
        <a:lstStyle/>
        <a:p>
          <a:endParaRPr lang="en-US"/>
        </a:p>
      </dgm:t>
    </dgm:pt>
    <dgm:pt modelId="{9CB403A9-2874-D742-B438-BBF2C7940260}" type="pres">
      <dgm:prSet presAssocID="{CEC1DFFA-AADC-0C4B-8A71-BCA025BA6387}" presName="node" presStyleLbl="node1" presStyleIdx="2" presStyleCnt="3" custScaleX="186902" custScaleY="72039" custRadScaleRad="190417" custRadScaleInc="243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16691B4-5554-4502-AD80-BFA8595A9AD5}" type="presOf" srcId="{BFA3F49F-3172-FE42-888E-8BB84A0C88B6}" destId="{A7D6F93E-B8A9-CD42-980A-39DC5BC587D0}" srcOrd="0" destOrd="0" presId="urn:microsoft.com/office/officeart/2005/8/layout/radial4"/>
    <dgm:cxn modelId="{5BA86F97-A82C-734C-ADF0-4B655DC2DD6A}" srcId="{BFA3F49F-3172-FE42-888E-8BB84A0C88B6}" destId="{D62D7974-8B4D-9E49-859B-3195075BA17F}" srcOrd="0" destOrd="0" parTransId="{46129DD6-10E0-2141-9F9A-24A8A405608F}" sibTransId="{A6E08154-6B53-334F-84AF-63AF2E09994F}"/>
    <dgm:cxn modelId="{8CFA363E-16EC-A340-BDD7-9B4E03BFD267}" srcId="{7288B6ED-A845-B047-A80B-742D5C425CD2}" destId="{BFA3F49F-3172-FE42-888E-8BB84A0C88B6}" srcOrd="0" destOrd="0" parTransId="{C74757D2-C0D5-4446-9779-231D1A6599FC}" sibTransId="{5B15201C-BB8B-1C4C-BB9D-B12A0E11BE07}"/>
    <dgm:cxn modelId="{C50357F4-9748-41DE-B8F2-388FCA42B681}" type="presOf" srcId="{D62D7974-8B4D-9E49-859B-3195075BA17F}" destId="{44E467AD-380B-D34A-9156-2F78F19538BA}" srcOrd="0" destOrd="0" presId="urn:microsoft.com/office/officeart/2005/8/layout/radial4"/>
    <dgm:cxn modelId="{BE651E4A-1612-4FD2-B28A-72262DC0369C}" type="presOf" srcId="{CEC1DFFA-AADC-0C4B-8A71-BCA025BA6387}" destId="{9CB403A9-2874-D742-B438-BBF2C7940260}" srcOrd="0" destOrd="0" presId="urn:microsoft.com/office/officeart/2005/8/layout/radial4"/>
    <dgm:cxn modelId="{F37CFBCE-F21F-BF4E-87C3-126AFA020C80}" srcId="{BFA3F49F-3172-FE42-888E-8BB84A0C88B6}" destId="{A26EAD41-F810-8746-9D47-D135FBD4B0A0}" srcOrd="1" destOrd="0" parTransId="{93FC6048-18BD-A549-879B-9AF598E3BCBD}" sibTransId="{386BB8FC-AA7D-4C49-810B-2855FD14BAE4}"/>
    <dgm:cxn modelId="{3F18EBFF-6C0E-4D33-8747-168412BE84A1}" type="presOf" srcId="{46129DD6-10E0-2141-9F9A-24A8A405608F}" destId="{FEDA5D81-832B-C94F-BF09-E56FFD3E035F}" srcOrd="0" destOrd="0" presId="urn:microsoft.com/office/officeart/2005/8/layout/radial4"/>
    <dgm:cxn modelId="{FE407B1E-2C91-447A-8A4C-50B173739DDA}" type="presOf" srcId="{7288B6ED-A845-B047-A80B-742D5C425CD2}" destId="{6C7BD529-6E35-1841-BA8B-5DCEA7CF0578}" srcOrd="0" destOrd="0" presId="urn:microsoft.com/office/officeart/2005/8/layout/radial4"/>
    <dgm:cxn modelId="{09C68B68-A4BB-4754-ACCB-173D88F0093B}" type="presOf" srcId="{93FC6048-18BD-A549-879B-9AF598E3BCBD}" destId="{C664032A-63B5-A949-95DB-21885FB09BBD}" srcOrd="0" destOrd="0" presId="urn:microsoft.com/office/officeart/2005/8/layout/radial4"/>
    <dgm:cxn modelId="{BEB2D410-305B-4B67-A341-DE1F40C0522F}" type="presOf" srcId="{A26EAD41-F810-8746-9D47-D135FBD4B0A0}" destId="{D02749C6-8755-194F-BA29-6D3B1243D768}" srcOrd="0" destOrd="0" presId="urn:microsoft.com/office/officeart/2005/8/layout/radial4"/>
    <dgm:cxn modelId="{7C973E7A-53C2-4EDA-8E55-365ECE38761C}" type="presOf" srcId="{82C1A0C1-1A0D-284F-B46C-5144040C05F0}" destId="{6BD497F7-160E-164B-B2C9-FB16B723B3CC}" srcOrd="0" destOrd="0" presId="urn:microsoft.com/office/officeart/2005/8/layout/radial4"/>
    <dgm:cxn modelId="{15DD5489-FBEB-3F4F-BBA9-3F4EF7E16F25}" srcId="{BFA3F49F-3172-FE42-888E-8BB84A0C88B6}" destId="{CEC1DFFA-AADC-0C4B-8A71-BCA025BA6387}" srcOrd="2" destOrd="0" parTransId="{82C1A0C1-1A0D-284F-B46C-5144040C05F0}" sibTransId="{8452B6C6-5160-6842-857F-A5537E6ED445}"/>
    <dgm:cxn modelId="{3EBAD4A0-9981-44EF-BC77-ECB2875FF3E8}" type="presParOf" srcId="{6C7BD529-6E35-1841-BA8B-5DCEA7CF0578}" destId="{A7D6F93E-B8A9-CD42-980A-39DC5BC587D0}" srcOrd="0" destOrd="0" presId="urn:microsoft.com/office/officeart/2005/8/layout/radial4"/>
    <dgm:cxn modelId="{BAB086D0-4D33-4086-AF9D-24BFEAC2443B}" type="presParOf" srcId="{6C7BD529-6E35-1841-BA8B-5DCEA7CF0578}" destId="{FEDA5D81-832B-C94F-BF09-E56FFD3E035F}" srcOrd="1" destOrd="0" presId="urn:microsoft.com/office/officeart/2005/8/layout/radial4"/>
    <dgm:cxn modelId="{24C61257-9050-4E5C-A78D-EE7D4C521213}" type="presParOf" srcId="{6C7BD529-6E35-1841-BA8B-5DCEA7CF0578}" destId="{44E467AD-380B-D34A-9156-2F78F19538BA}" srcOrd="2" destOrd="0" presId="urn:microsoft.com/office/officeart/2005/8/layout/radial4"/>
    <dgm:cxn modelId="{92BA7544-6876-46FC-A179-F0BEFAF6C903}" type="presParOf" srcId="{6C7BD529-6E35-1841-BA8B-5DCEA7CF0578}" destId="{C664032A-63B5-A949-95DB-21885FB09BBD}" srcOrd="3" destOrd="0" presId="urn:microsoft.com/office/officeart/2005/8/layout/radial4"/>
    <dgm:cxn modelId="{B528BD9D-F9F9-4739-AA4E-C500D6D48014}" type="presParOf" srcId="{6C7BD529-6E35-1841-BA8B-5DCEA7CF0578}" destId="{D02749C6-8755-194F-BA29-6D3B1243D768}" srcOrd="4" destOrd="0" presId="urn:microsoft.com/office/officeart/2005/8/layout/radial4"/>
    <dgm:cxn modelId="{D20061A3-DDBA-40E0-8B23-00EE7CB57756}" type="presParOf" srcId="{6C7BD529-6E35-1841-BA8B-5DCEA7CF0578}" destId="{6BD497F7-160E-164B-B2C9-FB16B723B3CC}" srcOrd="5" destOrd="0" presId="urn:microsoft.com/office/officeart/2005/8/layout/radial4"/>
    <dgm:cxn modelId="{F03512D0-9876-4476-AEAA-1DB389ED7B09}" type="presParOf" srcId="{6C7BD529-6E35-1841-BA8B-5DCEA7CF0578}" destId="{9CB403A9-2874-D742-B438-BBF2C7940260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A98DBC3-8F48-DE42-A7E7-FF48123DBBC7}" type="doc">
      <dgm:prSet loTypeId="urn:microsoft.com/office/officeart/2005/8/layout/cycle5" loCatId="" qsTypeId="urn:microsoft.com/office/officeart/2005/8/quickstyle/simple1" qsCatId="simple" csTypeId="urn:microsoft.com/office/officeart/2005/8/colors/colorful1#6" csCatId="colorful" phldr="1"/>
      <dgm:spPr/>
      <dgm:t>
        <a:bodyPr/>
        <a:lstStyle/>
        <a:p>
          <a:endParaRPr lang="en-US"/>
        </a:p>
      </dgm:t>
    </dgm:pt>
    <dgm:pt modelId="{170ED7BC-4CEF-2D49-9373-AA91100463AC}">
      <dgm:prSet phldrT="[Text]" custT="1"/>
      <dgm:spPr/>
      <dgm:t>
        <a:bodyPr/>
        <a:lstStyle/>
        <a:p>
          <a:r>
            <a:rPr lang="en-US" sz="1400" b="0" i="0" dirty="0" smtClean="0">
              <a:latin typeface="微软雅黑" pitchFamily="34" charset="-122"/>
              <a:ea typeface="微软雅黑" pitchFamily="34" charset="-122"/>
              <a:cs typeface="Hiragino Sans GB W6"/>
            </a:rPr>
            <a:t>SSL</a:t>
          </a:r>
          <a:r>
            <a:rPr lang="zh-CN" altLang="en-US" sz="1400" b="0" i="0" dirty="0" smtClean="0">
              <a:latin typeface="微软雅黑" pitchFamily="34" charset="-122"/>
              <a:ea typeface="微软雅黑" pitchFamily="34" charset="-122"/>
              <a:cs typeface="Hiragino Sans GB W6"/>
            </a:rPr>
            <a:t>连接认证安全</a:t>
          </a:r>
        </a:p>
        <a:p>
          <a:r>
            <a:rPr lang="zh-CN" altLang="en-US" sz="1200" dirty="0" smtClean="0">
              <a:latin typeface="微软雅黑" pitchFamily="34" charset="-122"/>
              <a:ea typeface="微软雅黑" pitchFamily="34" charset="-122"/>
            </a:rPr>
            <a:t>证书安全</a:t>
          </a:r>
        </a:p>
      </dgm:t>
    </dgm:pt>
    <dgm:pt modelId="{8FFEEAD0-7CB3-1145-B6EE-D7EA0731DDE8}" type="parTrans" cxnId="{0847FB3B-A6ED-EE49-AA07-39F718F8C407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CAAA9B71-BFCD-0644-BC1F-2F80AD06D01F}" type="sibTrans" cxnId="{0847FB3B-A6ED-EE49-AA07-39F718F8C407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E374735B-898E-BD4A-B954-C32B4C6D8CFA}">
      <dgm:prSet phldrT="[Text]" custT="1"/>
      <dgm:spPr/>
      <dgm:t>
        <a:bodyPr/>
        <a:lstStyle/>
        <a:p>
          <a:r>
            <a:rPr lang="zh-CN" altLang="en-US" sz="1400" dirty="0" smtClean="0">
              <a:latin typeface="微软雅黑" pitchFamily="34" charset="-122"/>
              <a:ea typeface="微软雅黑" pitchFamily="34" charset="-122"/>
            </a:rPr>
            <a:t>键盘输入安全</a:t>
          </a:r>
          <a:endParaRPr lang="en-US" sz="1400" dirty="0">
            <a:latin typeface="微软雅黑" pitchFamily="34" charset="-122"/>
            <a:ea typeface="微软雅黑" pitchFamily="34" charset="-122"/>
          </a:endParaRPr>
        </a:p>
      </dgm:t>
    </dgm:pt>
    <dgm:pt modelId="{26D406E0-EAB8-C34D-ADDC-B1C86BB835B4}" type="parTrans" cxnId="{FCBB20AE-666A-6E4F-8C58-E302C2A1B0EC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423BD96D-DE61-A242-A6E5-FF54E20A66EE}" type="sibTrans" cxnId="{FCBB20AE-666A-6E4F-8C58-E302C2A1B0EC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3182E515-051A-5E4B-8CAA-9CBCFAF80C4E}">
      <dgm:prSet phldrT="[Text]" custT="1"/>
      <dgm:spPr/>
      <dgm:t>
        <a:bodyPr/>
        <a:lstStyle/>
        <a:p>
          <a:r>
            <a:rPr lang="zh-CN" altLang="en-US" sz="1400" dirty="0" smtClean="0">
              <a:latin typeface="微软雅黑" pitchFamily="34" charset="-122"/>
              <a:ea typeface="微软雅黑" pitchFamily="34" charset="-122"/>
            </a:rPr>
            <a:t>屏幕显示信息安全</a:t>
          </a:r>
          <a:endParaRPr lang="en-US" sz="1400" dirty="0">
            <a:latin typeface="微软雅黑" pitchFamily="34" charset="-122"/>
            <a:ea typeface="微软雅黑" pitchFamily="34" charset="-122"/>
          </a:endParaRPr>
        </a:p>
      </dgm:t>
    </dgm:pt>
    <dgm:pt modelId="{0CF55BA9-670E-DB4D-8772-67C6930AFD46}" type="parTrans" cxnId="{6BA8B0FE-03DE-C84D-A9B6-36BE04ADCE4C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07D19C84-0D6B-BC48-9291-BC10B3AAC414}" type="sibTrans" cxnId="{6BA8B0FE-03DE-C84D-A9B6-36BE04ADCE4C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14760FCD-C787-6045-8C98-28678D4D1DE9}">
      <dgm:prSet phldrT="[Text]" custT="1"/>
      <dgm:spPr/>
      <dgm:t>
        <a:bodyPr/>
        <a:lstStyle/>
        <a:p>
          <a:r>
            <a:rPr lang="zh-CN" altLang="en-US" sz="1400" dirty="0" smtClean="0">
              <a:latin typeface="微软雅黑" pitchFamily="34" charset="-122"/>
              <a:ea typeface="微软雅黑" pitchFamily="34" charset="-122"/>
            </a:rPr>
            <a:t>网络传输安全</a:t>
          </a:r>
          <a:endParaRPr lang="en-US" sz="1400" dirty="0">
            <a:latin typeface="微软雅黑" pitchFamily="34" charset="-122"/>
            <a:ea typeface="微软雅黑" pitchFamily="34" charset="-122"/>
          </a:endParaRPr>
        </a:p>
      </dgm:t>
    </dgm:pt>
    <dgm:pt modelId="{1F5B4134-08B8-BE4D-8DC6-4C015258859C}" type="parTrans" cxnId="{B25588C8-636D-4A40-819C-A0F6A1AA4F6E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BB00EDDE-9770-3A4E-A0A2-CC99497EEB2A}" type="sibTrans" cxnId="{B25588C8-636D-4A40-819C-A0F6A1AA4F6E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978A1514-DC91-D941-B163-931F26B7399C}">
      <dgm:prSet phldrT="[Text]" custT="1"/>
      <dgm:spPr/>
      <dgm:t>
        <a:bodyPr/>
        <a:lstStyle/>
        <a:p>
          <a:r>
            <a:rPr lang="zh-CN" altLang="en-US" sz="1400" smtClean="0">
              <a:latin typeface="微软雅黑" pitchFamily="34" charset="-122"/>
              <a:ea typeface="微软雅黑" pitchFamily="34" charset="-122"/>
            </a:rPr>
            <a:t>短信码安全</a:t>
          </a:r>
          <a:endParaRPr lang="en-US" sz="1400" dirty="0">
            <a:latin typeface="微软雅黑" pitchFamily="34" charset="-122"/>
            <a:ea typeface="微软雅黑" pitchFamily="34" charset="-122"/>
          </a:endParaRPr>
        </a:p>
      </dgm:t>
    </dgm:pt>
    <dgm:pt modelId="{DBA826F0-4418-0F40-850A-B70D870D1188}" type="parTrans" cxnId="{24EBF7A7-5FA4-9E41-8548-452552ADD388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C56FAA6C-281D-114E-AD41-A42CA1483748}" type="sibTrans" cxnId="{24EBF7A7-5FA4-9E41-8548-452552ADD388}">
      <dgm:prSet/>
      <dgm:spPr/>
      <dgm:t>
        <a:bodyPr/>
        <a:lstStyle/>
        <a:p>
          <a:endParaRPr lang="en-US">
            <a:latin typeface="微软雅黑" pitchFamily="34" charset="-122"/>
            <a:ea typeface="微软雅黑" pitchFamily="34" charset="-122"/>
          </a:endParaRPr>
        </a:p>
      </dgm:t>
    </dgm:pt>
    <dgm:pt modelId="{24381D5C-8174-D942-A58F-803C5A700268}" type="pres">
      <dgm:prSet presAssocID="{EA98DBC3-8F48-DE42-A7E7-FF48123DBBC7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224E32E-045F-9A4D-9277-330CB5434734}" type="pres">
      <dgm:prSet presAssocID="{170ED7BC-4CEF-2D49-9373-AA91100463AC}" presName="node" presStyleLbl="node1" presStyleIdx="0" presStyleCnt="5" custScaleX="143295" custScaleY="116753" custRadScaleRad="9107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53CB42-65BE-8547-B1D8-DDE157095D19}" type="pres">
      <dgm:prSet presAssocID="{170ED7BC-4CEF-2D49-9373-AA91100463AC}" presName="spNode" presStyleCnt="0"/>
      <dgm:spPr/>
    </dgm:pt>
    <dgm:pt modelId="{1B14378D-69CE-C54E-8E71-C84A664133C8}" type="pres">
      <dgm:prSet presAssocID="{CAAA9B71-BFCD-0644-BC1F-2F80AD06D01F}" presName="sibTrans" presStyleLbl="sibTrans1D1" presStyleIdx="0" presStyleCnt="5"/>
      <dgm:spPr/>
      <dgm:t>
        <a:bodyPr/>
        <a:lstStyle/>
        <a:p>
          <a:endParaRPr lang="en-US"/>
        </a:p>
      </dgm:t>
    </dgm:pt>
    <dgm:pt modelId="{9285F80E-E605-BA4F-AB0D-F55C62FEABF7}" type="pres">
      <dgm:prSet presAssocID="{E374735B-898E-BD4A-B954-C32B4C6D8CFA}" presName="node" presStyleLbl="node1" presStyleIdx="1" presStyleCnt="5" custScaleX="124796" custScaleY="68193" custRadScaleRad="84661" custRadScaleInc="915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64A99C-03EF-3842-8258-48E6AB2AFD5E}" type="pres">
      <dgm:prSet presAssocID="{E374735B-898E-BD4A-B954-C32B4C6D8CFA}" presName="spNode" presStyleCnt="0"/>
      <dgm:spPr/>
    </dgm:pt>
    <dgm:pt modelId="{98F9F312-7604-A549-ABBB-AA2DC6BBB1F0}" type="pres">
      <dgm:prSet presAssocID="{423BD96D-DE61-A242-A6E5-FF54E20A66EE}" presName="sibTrans" presStyleLbl="sibTrans1D1" presStyleIdx="1" presStyleCnt="5"/>
      <dgm:spPr/>
      <dgm:t>
        <a:bodyPr/>
        <a:lstStyle/>
        <a:p>
          <a:endParaRPr lang="en-US"/>
        </a:p>
      </dgm:t>
    </dgm:pt>
    <dgm:pt modelId="{5AF0DA63-28B2-1845-BBB5-FEADE500C3E0}" type="pres">
      <dgm:prSet presAssocID="{3182E515-051A-5E4B-8CAA-9CBCFAF80C4E}" presName="node" presStyleLbl="node1" presStyleIdx="2" presStyleCnt="5" custScaleX="153391" custScaleY="82788" custRadScaleRad="85417" custRadScaleInc="-513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733656-F13B-1143-A7FB-94C89BC41FBE}" type="pres">
      <dgm:prSet presAssocID="{3182E515-051A-5E4B-8CAA-9CBCFAF80C4E}" presName="spNode" presStyleCnt="0"/>
      <dgm:spPr/>
    </dgm:pt>
    <dgm:pt modelId="{75EACE10-C710-AE48-A92E-BE95035D0847}" type="pres">
      <dgm:prSet presAssocID="{07D19C84-0D6B-BC48-9291-BC10B3AAC414}" presName="sibTrans" presStyleLbl="sibTrans1D1" presStyleIdx="2" presStyleCnt="5"/>
      <dgm:spPr/>
      <dgm:t>
        <a:bodyPr/>
        <a:lstStyle/>
        <a:p>
          <a:endParaRPr lang="en-US"/>
        </a:p>
      </dgm:t>
    </dgm:pt>
    <dgm:pt modelId="{7420FFEB-E927-AC43-A892-BDD757B64524}" type="pres">
      <dgm:prSet presAssocID="{14760FCD-C787-6045-8C98-28678D4D1DE9}" presName="node" presStyleLbl="node1" presStyleIdx="3" presStyleCnt="5" custScaleX="147020" custScaleY="78107" custRadScaleRad="81254" custRadScaleInc="428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7DACD6-28F3-8248-80A9-803BDCB55B6B}" type="pres">
      <dgm:prSet presAssocID="{14760FCD-C787-6045-8C98-28678D4D1DE9}" presName="spNode" presStyleCnt="0"/>
      <dgm:spPr/>
    </dgm:pt>
    <dgm:pt modelId="{50F7DA6A-7989-FE45-A021-D926F70C272D}" type="pres">
      <dgm:prSet presAssocID="{BB00EDDE-9770-3A4E-A0A2-CC99497EEB2A}" presName="sibTrans" presStyleLbl="sibTrans1D1" presStyleIdx="3" presStyleCnt="5"/>
      <dgm:spPr/>
      <dgm:t>
        <a:bodyPr/>
        <a:lstStyle/>
        <a:p>
          <a:endParaRPr lang="en-US"/>
        </a:p>
      </dgm:t>
    </dgm:pt>
    <dgm:pt modelId="{AE46C808-C95B-A04C-8B24-9834E98C40C3}" type="pres">
      <dgm:prSet presAssocID="{978A1514-DC91-D941-B163-931F26B7399C}" presName="node" presStyleLbl="node1" presStyleIdx="4" presStyleCnt="5" custScaleX="117314" custScaleY="68335" custRadScaleRad="87232" custRadScaleInc="-110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CEB3E1-9C7F-9044-BEC9-426D81DBBF2F}" type="pres">
      <dgm:prSet presAssocID="{978A1514-DC91-D941-B163-931F26B7399C}" presName="spNode" presStyleCnt="0"/>
      <dgm:spPr/>
    </dgm:pt>
    <dgm:pt modelId="{827E2BA4-29B4-D34F-A59A-7F9DCFBFCDE1}" type="pres">
      <dgm:prSet presAssocID="{C56FAA6C-281D-114E-AD41-A42CA1483748}" presName="sibTrans" presStyleLbl="sibTrans1D1" presStyleIdx="4" presStyleCnt="5"/>
      <dgm:spPr/>
      <dgm:t>
        <a:bodyPr/>
        <a:lstStyle/>
        <a:p>
          <a:endParaRPr lang="en-US"/>
        </a:p>
      </dgm:t>
    </dgm:pt>
  </dgm:ptLst>
  <dgm:cxnLst>
    <dgm:cxn modelId="{AD03294E-369C-449D-974A-3562ACB58D10}" type="presOf" srcId="{14760FCD-C787-6045-8C98-28678D4D1DE9}" destId="{7420FFEB-E927-AC43-A892-BDD757B64524}" srcOrd="0" destOrd="0" presId="urn:microsoft.com/office/officeart/2005/8/layout/cycle5"/>
    <dgm:cxn modelId="{FCBB20AE-666A-6E4F-8C58-E302C2A1B0EC}" srcId="{EA98DBC3-8F48-DE42-A7E7-FF48123DBBC7}" destId="{E374735B-898E-BD4A-B954-C32B4C6D8CFA}" srcOrd="1" destOrd="0" parTransId="{26D406E0-EAB8-C34D-ADDC-B1C86BB835B4}" sibTransId="{423BD96D-DE61-A242-A6E5-FF54E20A66EE}"/>
    <dgm:cxn modelId="{B25588C8-636D-4A40-819C-A0F6A1AA4F6E}" srcId="{EA98DBC3-8F48-DE42-A7E7-FF48123DBBC7}" destId="{14760FCD-C787-6045-8C98-28678D4D1DE9}" srcOrd="3" destOrd="0" parTransId="{1F5B4134-08B8-BE4D-8DC6-4C015258859C}" sibTransId="{BB00EDDE-9770-3A4E-A0A2-CC99497EEB2A}"/>
    <dgm:cxn modelId="{6A625C84-2037-48B8-9AE1-8832EB745A34}" type="presOf" srcId="{07D19C84-0D6B-BC48-9291-BC10B3AAC414}" destId="{75EACE10-C710-AE48-A92E-BE95035D0847}" srcOrd="0" destOrd="0" presId="urn:microsoft.com/office/officeart/2005/8/layout/cycle5"/>
    <dgm:cxn modelId="{31D1E3C7-EFDF-4692-822B-3F5DD2C70294}" type="presOf" srcId="{EA98DBC3-8F48-DE42-A7E7-FF48123DBBC7}" destId="{24381D5C-8174-D942-A58F-803C5A700268}" srcOrd="0" destOrd="0" presId="urn:microsoft.com/office/officeart/2005/8/layout/cycle5"/>
    <dgm:cxn modelId="{4C60B935-468E-42ED-895D-DDC64C84D567}" type="presOf" srcId="{423BD96D-DE61-A242-A6E5-FF54E20A66EE}" destId="{98F9F312-7604-A549-ABBB-AA2DC6BBB1F0}" srcOrd="0" destOrd="0" presId="urn:microsoft.com/office/officeart/2005/8/layout/cycle5"/>
    <dgm:cxn modelId="{6BA8B0FE-03DE-C84D-A9B6-36BE04ADCE4C}" srcId="{EA98DBC3-8F48-DE42-A7E7-FF48123DBBC7}" destId="{3182E515-051A-5E4B-8CAA-9CBCFAF80C4E}" srcOrd="2" destOrd="0" parTransId="{0CF55BA9-670E-DB4D-8772-67C6930AFD46}" sibTransId="{07D19C84-0D6B-BC48-9291-BC10B3AAC414}"/>
    <dgm:cxn modelId="{EA60A3A0-7953-4ABC-99DE-D6236572F852}" type="presOf" srcId="{CAAA9B71-BFCD-0644-BC1F-2F80AD06D01F}" destId="{1B14378D-69CE-C54E-8E71-C84A664133C8}" srcOrd="0" destOrd="0" presId="urn:microsoft.com/office/officeart/2005/8/layout/cycle5"/>
    <dgm:cxn modelId="{DB4F1E65-F08A-44F5-986E-BC5DA91DC16A}" type="presOf" srcId="{978A1514-DC91-D941-B163-931F26B7399C}" destId="{AE46C808-C95B-A04C-8B24-9834E98C40C3}" srcOrd="0" destOrd="0" presId="urn:microsoft.com/office/officeart/2005/8/layout/cycle5"/>
    <dgm:cxn modelId="{24EBF7A7-5FA4-9E41-8548-452552ADD388}" srcId="{EA98DBC3-8F48-DE42-A7E7-FF48123DBBC7}" destId="{978A1514-DC91-D941-B163-931F26B7399C}" srcOrd="4" destOrd="0" parTransId="{DBA826F0-4418-0F40-850A-B70D870D1188}" sibTransId="{C56FAA6C-281D-114E-AD41-A42CA1483748}"/>
    <dgm:cxn modelId="{8D11751E-2FBC-42BA-99E1-A9039F1EC713}" type="presOf" srcId="{E374735B-898E-BD4A-B954-C32B4C6D8CFA}" destId="{9285F80E-E605-BA4F-AB0D-F55C62FEABF7}" srcOrd="0" destOrd="0" presId="urn:microsoft.com/office/officeart/2005/8/layout/cycle5"/>
    <dgm:cxn modelId="{5264B835-D149-4094-8E55-CECE382EA00E}" type="presOf" srcId="{C56FAA6C-281D-114E-AD41-A42CA1483748}" destId="{827E2BA4-29B4-D34F-A59A-7F9DCFBFCDE1}" srcOrd="0" destOrd="0" presId="urn:microsoft.com/office/officeart/2005/8/layout/cycle5"/>
    <dgm:cxn modelId="{2327B65C-9B66-4536-8DF9-F68DEB44D75C}" type="presOf" srcId="{BB00EDDE-9770-3A4E-A0A2-CC99497EEB2A}" destId="{50F7DA6A-7989-FE45-A021-D926F70C272D}" srcOrd="0" destOrd="0" presId="urn:microsoft.com/office/officeart/2005/8/layout/cycle5"/>
    <dgm:cxn modelId="{0847FB3B-A6ED-EE49-AA07-39F718F8C407}" srcId="{EA98DBC3-8F48-DE42-A7E7-FF48123DBBC7}" destId="{170ED7BC-4CEF-2D49-9373-AA91100463AC}" srcOrd="0" destOrd="0" parTransId="{8FFEEAD0-7CB3-1145-B6EE-D7EA0731DDE8}" sibTransId="{CAAA9B71-BFCD-0644-BC1F-2F80AD06D01F}"/>
    <dgm:cxn modelId="{1660C965-FAFB-4AB8-85EB-7633A5C42F29}" type="presOf" srcId="{3182E515-051A-5E4B-8CAA-9CBCFAF80C4E}" destId="{5AF0DA63-28B2-1845-BBB5-FEADE500C3E0}" srcOrd="0" destOrd="0" presId="urn:microsoft.com/office/officeart/2005/8/layout/cycle5"/>
    <dgm:cxn modelId="{44E11877-C6E0-48EB-8C6E-CA93A130E851}" type="presOf" srcId="{170ED7BC-4CEF-2D49-9373-AA91100463AC}" destId="{7224E32E-045F-9A4D-9277-330CB5434734}" srcOrd="0" destOrd="0" presId="urn:microsoft.com/office/officeart/2005/8/layout/cycle5"/>
    <dgm:cxn modelId="{29DAF18F-CF13-4FF7-B059-757A0D40F467}" type="presParOf" srcId="{24381D5C-8174-D942-A58F-803C5A700268}" destId="{7224E32E-045F-9A4D-9277-330CB5434734}" srcOrd="0" destOrd="0" presId="urn:microsoft.com/office/officeart/2005/8/layout/cycle5"/>
    <dgm:cxn modelId="{FFBB20C3-BB71-441E-8FA8-EF99CE9021E9}" type="presParOf" srcId="{24381D5C-8174-D942-A58F-803C5A700268}" destId="{F953CB42-65BE-8547-B1D8-DDE157095D19}" srcOrd="1" destOrd="0" presId="urn:microsoft.com/office/officeart/2005/8/layout/cycle5"/>
    <dgm:cxn modelId="{7B639D70-20B8-4E2D-B11B-2C61EFDA977D}" type="presParOf" srcId="{24381D5C-8174-D942-A58F-803C5A700268}" destId="{1B14378D-69CE-C54E-8E71-C84A664133C8}" srcOrd="2" destOrd="0" presId="urn:microsoft.com/office/officeart/2005/8/layout/cycle5"/>
    <dgm:cxn modelId="{E7A8E8C2-2EBD-4902-AC0C-16C441822131}" type="presParOf" srcId="{24381D5C-8174-D942-A58F-803C5A700268}" destId="{9285F80E-E605-BA4F-AB0D-F55C62FEABF7}" srcOrd="3" destOrd="0" presId="urn:microsoft.com/office/officeart/2005/8/layout/cycle5"/>
    <dgm:cxn modelId="{BC980618-122D-4F9F-A3CC-3B5477BDDCD1}" type="presParOf" srcId="{24381D5C-8174-D942-A58F-803C5A700268}" destId="{9E64A99C-03EF-3842-8258-48E6AB2AFD5E}" srcOrd="4" destOrd="0" presId="urn:microsoft.com/office/officeart/2005/8/layout/cycle5"/>
    <dgm:cxn modelId="{54FBE967-5592-4FC5-88D3-377D3531FD4A}" type="presParOf" srcId="{24381D5C-8174-D942-A58F-803C5A700268}" destId="{98F9F312-7604-A549-ABBB-AA2DC6BBB1F0}" srcOrd="5" destOrd="0" presId="urn:microsoft.com/office/officeart/2005/8/layout/cycle5"/>
    <dgm:cxn modelId="{E3C6AC9D-1BB0-4D96-A62C-9AB5D5EADCEF}" type="presParOf" srcId="{24381D5C-8174-D942-A58F-803C5A700268}" destId="{5AF0DA63-28B2-1845-BBB5-FEADE500C3E0}" srcOrd="6" destOrd="0" presId="urn:microsoft.com/office/officeart/2005/8/layout/cycle5"/>
    <dgm:cxn modelId="{58135C7A-AECB-4F05-8955-8B9F174CBB5E}" type="presParOf" srcId="{24381D5C-8174-D942-A58F-803C5A700268}" destId="{9D733656-F13B-1143-A7FB-94C89BC41FBE}" srcOrd="7" destOrd="0" presId="urn:microsoft.com/office/officeart/2005/8/layout/cycle5"/>
    <dgm:cxn modelId="{B0B1CEF3-7C9C-4B65-A577-949CD715CF93}" type="presParOf" srcId="{24381D5C-8174-D942-A58F-803C5A700268}" destId="{75EACE10-C710-AE48-A92E-BE95035D0847}" srcOrd="8" destOrd="0" presId="urn:microsoft.com/office/officeart/2005/8/layout/cycle5"/>
    <dgm:cxn modelId="{FD3A1043-E05A-4084-9BDB-83BE3DF61FBA}" type="presParOf" srcId="{24381D5C-8174-D942-A58F-803C5A700268}" destId="{7420FFEB-E927-AC43-A892-BDD757B64524}" srcOrd="9" destOrd="0" presId="urn:microsoft.com/office/officeart/2005/8/layout/cycle5"/>
    <dgm:cxn modelId="{21F94B8E-1705-4A34-B367-6CE615484054}" type="presParOf" srcId="{24381D5C-8174-D942-A58F-803C5A700268}" destId="{197DACD6-28F3-8248-80A9-803BDCB55B6B}" srcOrd="10" destOrd="0" presId="urn:microsoft.com/office/officeart/2005/8/layout/cycle5"/>
    <dgm:cxn modelId="{0BC11B77-EDC3-4532-B499-EB06E4EE4F49}" type="presParOf" srcId="{24381D5C-8174-D942-A58F-803C5A700268}" destId="{50F7DA6A-7989-FE45-A021-D926F70C272D}" srcOrd="11" destOrd="0" presId="urn:microsoft.com/office/officeart/2005/8/layout/cycle5"/>
    <dgm:cxn modelId="{A4E6B999-2380-48A2-871D-829BFAA795D3}" type="presParOf" srcId="{24381D5C-8174-D942-A58F-803C5A700268}" destId="{AE46C808-C95B-A04C-8B24-9834E98C40C3}" srcOrd="12" destOrd="0" presId="urn:microsoft.com/office/officeart/2005/8/layout/cycle5"/>
    <dgm:cxn modelId="{6F2F4E46-E768-4038-85E9-BCCA84E3A156}" type="presParOf" srcId="{24381D5C-8174-D942-A58F-803C5A700268}" destId="{1CCEB3E1-9C7F-9044-BEC9-426D81DBBF2F}" srcOrd="13" destOrd="0" presId="urn:microsoft.com/office/officeart/2005/8/layout/cycle5"/>
    <dgm:cxn modelId="{D542FAF6-4C13-4D33-AC77-34EAD9E644D6}" type="presParOf" srcId="{24381D5C-8174-D942-A58F-803C5A700268}" destId="{827E2BA4-29B4-D34F-A59A-7F9DCFBFCDE1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6279FE-C227-DA43-9D36-80AB6A2D84BC}">
      <dsp:nvSpPr>
        <dsp:cNvPr id="0" name=""/>
        <dsp:cNvSpPr/>
      </dsp:nvSpPr>
      <dsp:spPr>
        <a:xfrm rot="10800000">
          <a:off x="1734600" y="1522"/>
          <a:ext cx="5766067" cy="1128979"/>
        </a:xfrm>
        <a:prstGeom prst="homePlate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7849" tIns="125730" rIns="234696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300" b="0" i="0" kern="1200" dirty="0" smtClean="0">
              <a:latin typeface="微软雅黑" pitchFamily="34" charset="-122"/>
              <a:ea typeface="微软雅黑" pitchFamily="34" charset="-122"/>
              <a:cs typeface="Hiragino Sans GB W6"/>
            </a:rPr>
            <a:t>移动系统根本性安全缺陷</a:t>
          </a:r>
          <a:endParaRPr lang="en-US" sz="3300" b="0" i="0" kern="1200" dirty="0">
            <a:latin typeface="微软雅黑" pitchFamily="34" charset="-122"/>
            <a:ea typeface="微软雅黑" pitchFamily="34" charset="-122"/>
            <a:cs typeface="Hiragino Sans GB W6"/>
          </a:endParaRPr>
        </a:p>
      </dsp:txBody>
      <dsp:txXfrm rot="10800000">
        <a:off x="2016845" y="1522"/>
        <a:ext cx="5483822" cy="1128979"/>
      </dsp:txXfrm>
    </dsp:sp>
    <dsp:sp modelId="{F7C3211F-D553-4F45-A2C4-07219892D9AA}">
      <dsp:nvSpPr>
        <dsp:cNvPr id="0" name=""/>
        <dsp:cNvSpPr/>
      </dsp:nvSpPr>
      <dsp:spPr>
        <a:xfrm>
          <a:off x="1170110" y="1522"/>
          <a:ext cx="1128979" cy="1128979"/>
        </a:xfrm>
        <a:prstGeom prst="ellipse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F01131F-E8A0-7A4A-9C9D-7080602C3F10}">
      <dsp:nvSpPr>
        <dsp:cNvPr id="0" name=""/>
        <dsp:cNvSpPr/>
      </dsp:nvSpPr>
      <dsp:spPr>
        <a:xfrm rot="10800000">
          <a:off x="1734600" y="1467510"/>
          <a:ext cx="5766067" cy="1128979"/>
        </a:xfrm>
        <a:prstGeom prst="homePlate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7849" tIns="125730" rIns="234696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300" b="0" i="0" kern="1200" dirty="0" smtClean="0">
              <a:latin typeface="微软雅黑" pitchFamily="34" charset="-122"/>
              <a:ea typeface="微软雅黑" pitchFamily="34" charset="-122"/>
              <a:cs typeface="Hiragino Sans GB W6"/>
            </a:rPr>
            <a:t>移动应用开发设计缺陷</a:t>
          </a:r>
          <a:endParaRPr lang="en-US" sz="3300" b="0" i="0" kern="1200" dirty="0">
            <a:latin typeface="微软雅黑" pitchFamily="34" charset="-122"/>
            <a:ea typeface="微软雅黑" pitchFamily="34" charset="-122"/>
            <a:cs typeface="Hiragino Sans GB W6"/>
          </a:endParaRPr>
        </a:p>
      </dsp:txBody>
      <dsp:txXfrm rot="10800000">
        <a:off x="2016845" y="1467510"/>
        <a:ext cx="5483822" cy="1128979"/>
      </dsp:txXfrm>
    </dsp:sp>
    <dsp:sp modelId="{5E38261E-1D33-1D45-96E7-06EA807F6BC9}">
      <dsp:nvSpPr>
        <dsp:cNvPr id="0" name=""/>
        <dsp:cNvSpPr/>
      </dsp:nvSpPr>
      <dsp:spPr>
        <a:xfrm>
          <a:off x="1170110" y="1467510"/>
          <a:ext cx="1128979" cy="1128979"/>
        </a:xfrm>
        <a:prstGeom prst="ellipse">
          <a:avLst/>
        </a:prstGeom>
        <a:blipFill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9726414-2C5C-DB43-BFFB-ED6B594807A4}">
      <dsp:nvSpPr>
        <dsp:cNvPr id="0" name=""/>
        <dsp:cNvSpPr/>
      </dsp:nvSpPr>
      <dsp:spPr>
        <a:xfrm rot="10800000">
          <a:off x="1734600" y="2933498"/>
          <a:ext cx="5766067" cy="1128979"/>
        </a:xfrm>
        <a:prstGeom prst="homePlate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7849" tIns="125730" rIns="234696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300" b="0" i="0" kern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Hiragino Sans GB W6"/>
            </a:rPr>
            <a:t>梆梆移动安全解决方案</a:t>
          </a:r>
          <a:endParaRPr lang="en-US" sz="3300" b="0" i="0" kern="1200" dirty="0">
            <a:solidFill>
              <a:schemeClr val="bg1"/>
            </a:solidFill>
            <a:latin typeface="微软雅黑" pitchFamily="34" charset="-122"/>
            <a:ea typeface="微软雅黑" pitchFamily="34" charset="-122"/>
            <a:cs typeface="Hiragino Sans GB W6"/>
          </a:endParaRPr>
        </a:p>
      </dsp:txBody>
      <dsp:txXfrm rot="10800000">
        <a:off x="2016845" y="2933498"/>
        <a:ext cx="5483822" cy="1128979"/>
      </dsp:txXfrm>
    </dsp:sp>
    <dsp:sp modelId="{B7A1B0E2-31DC-6A47-9DD0-92F7F3A48B00}">
      <dsp:nvSpPr>
        <dsp:cNvPr id="0" name=""/>
        <dsp:cNvSpPr/>
      </dsp:nvSpPr>
      <dsp:spPr>
        <a:xfrm>
          <a:off x="1170110" y="2933498"/>
          <a:ext cx="1128979" cy="1128979"/>
        </a:xfrm>
        <a:prstGeom prst="ellipse">
          <a:avLst/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0" b="-20000"/>
          </a:stretch>
        </a:blip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#2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4#2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ockwell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ockwell"/>
              </a:defRPr>
            </a:lvl1pPr>
          </a:lstStyle>
          <a:p>
            <a:pPr>
              <a:defRPr/>
            </a:pPr>
            <a:fld id="{2C00E1FB-999A-4E2C-9674-71600E231F67}" type="datetimeFigureOut">
              <a:rPr lang="zh-CN" altLang="en-US"/>
              <a:pPr>
                <a:defRPr/>
              </a:pPr>
              <a:t>2015/12/16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  <a:endParaRPr lang="zh-CN" altLang="en-US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ockwell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ockwell"/>
              </a:defRPr>
            </a:lvl1pPr>
          </a:lstStyle>
          <a:p>
            <a:pPr>
              <a:defRPr/>
            </a:pPr>
            <a:fld id="{0A166AB2-AF52-4E16-B139-4F2D0C91880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1215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在过去，个人用户面对的安全威胁主要集中在</a:t>
            </a:r>
            <a:r>
              <a:rPr lang="en-US" altLang="zh-CN" smtClean="0"/>
              <a:t>pc</a:t>
            </a:r>
            <a:r>
              <a:rPr lang="zh-CN" altLang="en-US" smtClean="0"/>
              <a:t>端，随着移动互联网的发展，我们的生活已经离不开各种手机</a:t>
            </a:r>
            <a:r>
              <a:rPr lang="en-US" altLang="zh-CN" smtClean="0"/>
              <a:t>app</a:t>
            </a:r>
            <a:r>
              <a:rPr lang="zh-CN" altLang="en-US" smtClean="0"/>
              <a:t>，我们充分享受着移动互联网带来的各种便利，但是随之而来的，是越来越多的，来自移动端的安全威胁，其中造成后果最为严重的，是针对金融类移动应用的攻击威胁，根据卡巴斯基</a:t>
            </a:r>
            <a:r>
              <a:rPr lang="en-US" altLang="zh-CN" smtClean="0"/>
              <a:t>13</a:t>
            </a:r>
            <a:r>
              <a:rPr lang="zh-CN" altLang="en-US" smtClean="0"/>
              <a:t>年提供的报告，目前的手机病毒总数已经达到</a:t>
            </a:r>
            <a:r>
              <a:rPr lang="en-US" altLang="zh-CN" smtClean="0"/>
              <a:t>19</a:t>
            </a:r>
            <a:r>
              <a:rPr lang="zh-CN" altLang="en-US" smtClean="0"/>
              <a:t>万种，样本总数超过</a:t>
            </a:r>
            <a:r>
              <a:rPr lang="en-US" altLang="zh-CN" smtClean="0"/>
              <a:t>1000</a:t>
            </a:r>
            <a:r>
              <a:rPr lang="zh-CN" altLang="en-US" smtClean="0"/>
              <a:t>万</a:t>
            </a:r>
          </a:p>
        </p:txBody>
      </p:sp>
      <p:sp>
        <p:nvSpPr>
          <p:cNvPr id="860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BFBB3C3-0080-43A3-AD34-2BA4167A6FD9}" type="slidenum">
              <a:rPr lang="zh-CN" altLang="en-US" smtClean="0">
                <a:latin typeface="Rockwell" pitchFamily="18" charset="0"/>
              </a:rPr>
              <a:pPr/>
              <a:t>3</a:t>
            </a:fld>
            <a:endParaRPr lang="zh-CN" altLang="en-US" smtClean="0">
              <a:latin typeface="Rockwell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在过去，个人用户面对的安全威胁主要集中在</a:t>
            </a:r>
            <a:r>
              <a:rPr lang="en-US" altLang="zh-CN" smtClean="0"/>
              <a:t>pc</a:t>
            </a:r>
            <a:r>
              <a:rPr lang="zh-CN" altLang="en-US" smtClean="0"/>
              <a:t>端，随着移动互联网的发展，我们的生活已经离不开各种手机</a:t>
            </a:r>
            <a:r>
              <a:rPr lang="en-US" altLang="zh-CN" smtClean="0"/>
              <a:t>app</a:t>
            </a:r>
            <a:r>
              <a:rPr lang="zh-CN" altLang="en-US" smtClean="0"/>
              <a:t>，我们充分享受着移动互联网带来的各种便利，但是随之而来的，是越来越多的，来自移动端的安全威胁，其中造成后果最为严重的，是针对金融类移动应用的攻击威胁，根据卡巴斯基</a:t>
            </a:r>
            <a:r>
              <a:rPr lang="en-US" altLang="zh-CN" smtClean="0"/>
              <a:t>13</a:t>
            </a:r>
            <a:r>
              <a:rPr lang="zh-CN" altLang="en-US" smtClean="0"/>
              <a:t>年提供的报告，目前的手机病毒总数已经达到</a:t>
            </a:r>
            <a:r>
              <a:rPr lang="en-US" altLang="zh-CN" smtClean="0"/>
              <a:t>19</a:t>
            </a:r>
            <a:r>
              <a:rPr lang="zh-CN" altLang="en-US" smtClean="0"/>
              <a:t>万种，样本总数超过</a:t>
            </a:r>
            <a:r>
              <a:rPr lang="en-US" altLang="zh-CN" smtClean="0"/>
              <a:t>1000</a:t>
            </a:r>
            <a:r>
              <a:rPr lang="zh-CN" altLang="en-US" smtClean="0"/>
              <a:t>万</a:t>
            </a:r>
          </a:p>
        </p:txBody>
      </p:sp>
      <p:sp>
        <p:nvSpPr>
          <p:cNvPr id="870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6E19960-9A89-4E37-A063-FEB5E0774F35}" type="slidenum">
              <a:rPr lang="zh-CN" altLang="en-US" smtClean="0">
                <a:latin typeface="Rockwell" pitchFamily="18" charset="0"/>
              </a:rPr>
              <a:pPr/>
              <a:t>4</a:t>
            </a:fld>
            <a:endParaRPr lang="zh-CN" altLang="en-US" smtClean="0">
              <a:latin typeface="Rockwell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“搜集</a:t>
            </a:r>
            <a:r>
              <a:rPr lang="en-US" altLang="zh-CN" baseline="0" dirty="0" smtClean="0"/>
              <a:t>9.25M</a:t>
            </a:r>
            <a:r>
              <a:rPr lang="zh-CN" altLang="en-US" baseline="0" dirty="0" smtClean="0"/>
              <a:t>个</a:t>
            </a:r>
            <a:r>
              <a:rPr lang="en-US" altLang="zh-CN" baseline="0" dirty="0" smtClean="0"/>
              <a:t>App</a:t>
            </a:r>
            <a:r>
              <a:rPr lang="zh-CN" altLang="en-US" baseline="0" dirty="0" smtClean="0"/>
              <a:t>样本，进行渠道监测服务”是否需要加入进来？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6B1F0-1A3D-484F-9B4E-7EBB2A550C1A}" type="slidenum">
              <a:rPr lang="zh-CN" altLang="en-US">
                <a:solidFill>
                  <a:prstClr val="black"/>
                </a:solidFill>
              </a:rPr>
              <a:pPr/>
              <a:t>60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305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、公安部移动等保标准的参与制定者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、公安部移动防火墙测评标准参与制定者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6B1F0-1A3D-484F-9B4E-7EBB2A550C1A}" type="slidenum">
              <a:rPr lang="zh-CN" altLang="en-US" smtClean="0"/>
              <a:pPr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441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282575" y="228600"/>
            <a:ext cx="4235450" cy="41878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5" name="Rectangle 7"/>
          <p:cNvSpPr/>
          <p:nvPr/>
        </p:nvSpPr>
        <p:spPr>
          <a:xfrm>
            <a:off x="6802438" y="228600"/>
            <a:ext cx="2057400" cy="20383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6" name="Rectangle 8"/>
          <p:cNvSpPr/>
          <p:nvPr/>
        </p:nvSpPr>
        <p:spPr>
          <a:xfrm>
            <a:off x="4624388" y="2378075"/>
            <a:ext cx="2057400" cy="20383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25450" y="174625"/>
            <a:ext cx="4127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zh-CN" sz="5400" b="1">
                <a:solidFill>
                  <a:srgbClr val="95B3D7"/>
                </a:solidFill>
              </a:rPr>
              <a:t>+</a:t>
            </a:r>
          </a:p>
        </p:txBody>
      </p:sp>
      <p:sp>
        <p:nvSpPr>
          <p:cNvPr id="8" name="Rectangle 10"/>
          <p:cNvSpPr/>
          <p:nvPr/>
        </p:nvSpPr>
        <p:spPr>
          <a:xfrm>
            <a:off x="4624388" y="228600"/>
            <a:ext cx="2057400" cy="20383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9" name="Rectangle 11"/>
          <p:cNvSpPr/>
          <p:nvPr/>
        </p:nvSpPr>
        <p:spPr>
          <a:xfrm>
            <a:off x="6802438" y="2378075"/>
            <a:ext cx="2057400" cy="20383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6200"/>
            <a:ext cx="123190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F6A35BE3-CC50-4026-B218-FAE6D6C9D337}" type="datetimeFigureOut">
              <a:rPr lang="en-US" altLang="zh-CN"/>
              <a:pPr>
                <a:defRPr/>
              </a:pPr>
              <a:t>12/16/2015</a:t>
            </a:fld>
            <a:endParaRPr lang="en-US" altLang="zh-CN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900" y="6426200"/>
            <a:ext cx="261620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100" y="282575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23838" y="228600"/>
            <a:ext cx="2603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zh-CN" sz="3600" b="1">
                <a:solidFill>
                  <a:srgbClr val="95B3D7"/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0A3FF8-1BCC-4A96-84F3-CBCD719FF7F5}" type="datetimeFigureOut">
              <a:rPr lang="en-US" altLang="zh-CN"/>
              <a:pPr>
                <a:defRPr/>
              </a:pPr>
              <a:t>12/16/2015</a:t>
            </a:fld>
            <a:endParaRPr lang="en-US" altLang="zh-CN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DFD5BD-D149-4183-AC14-FFD945BEA9C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/>
          <p:nvPr/>
        </p:nvSpPr>
        <p:spPr>
          <a:xfrm>
            <a:off x="8166100" y="282575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223838" y="228600"/>
            <a:ext cx="2603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zh-CN" sz="3600" b="1">
                <a:solidFill>
                  <a:srgbClr val="95B3D7"/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87E90D-8DE7-4A1D-B147-E5DBCE0083F0}" type="datetimeFigureOut">
              <a:rPr lang="en-US" altLang="zh-CN"/>
              <a:pPr>
                <a:defRPr/>
              </a:pPr>
              <a:t>12/16/2015</a:t>
            </a:fld>
            <a:endParaRPr lang="en-US" altLang="zh-CN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040820-BF62-40F9-A6E2-3C6EE772610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8166100" y="282575"/>
            <a:ext cx="685800" cy="301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38150F-0664-4EBF-893A-DE729768B7E4}" type="datetimeFigureOut">
              <a:rPr lang="en-US" altLang="zh-CN"/>
              <a:pPr>
                <a:defRPr/>
              </a:pPr>
              <a:t>12/16/2015</a:t>
            </a:fld>
            <a:endParaRPr lang="en-US" altLang="zh-CN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6EE2B2-290A-41DB-AF66-0B9F547B40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25450" y="174625"/>
            <a:ext cx="4127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zh-CN" sz="5400" b="1">
                <a:solidFill>
                  <a:srgbClr val="95B3D7"/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400" y="6423025"/>
            <a:ext cx="15367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E6190F-A383-4764-AB1C-35645190AF51}" type="datetimeFigureOut">
              <a:rPr lang="en-US" altLang="zh-CN"/>
              <a:pPr>
                <a:defRPr/>
              </a:pPr>
              <a:t>12/16/2015</a:t>
            </a:fld>
            <a:endParaRPr lang="en-US" altLang="zh-CN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213" y="6423025"/>
            <a:ext cx="33162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/>
          <p:nvPr/>
        </p:nvSpPr>
        <p:spPr>
          <a:xfrm>
            <a:off x="8166100" y="282575"/>
            <a:ext cx="685800" cy="301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989388" y="3370263"/>
            <a:ext cx="2206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Rockwell"/>
              </a:defRPr>
            </a:lvl1pPr>
            <a:lvl2pPr marL="742950" indent="-285750">
              <a:defRPr>
                <a:solidFill>
                  <a:schemeClr val="tx1"/>
                </a:solidFill>
                <a:latin typeface="Rockwell"/>
              </a:defRPr>
            </a:lvl2pPr>
            <a:lvl3pPr marL="1143000" indent="-228600">
              <a:defRPr>
                <a:solidFill>
                  <a:schemeClr val="tx1"/>
                </a:solidFill>
                <a:latin typeface="Rockwell"/>
              </a:defRPr>
            </a:lvl3pPr>
            <a:lvl4pPr marL="1600200" indent="-228600">
              <a:defRPr>
                <a:solidFill>
                  <a:schemeClr val="tx1"/>
                </a:solidFill>
                <a:latin typeface="Rockwell"/>
              </a:defRPr>
            </a:lvl4pPr>
            <a:lvl5pPr marL="2057400" indent="-228600">
              <a:defRPr>
                <a:solidFill>
                  <a:schemeClr val="tx1"/>
                </a:solidFill>
                <a:latin typeface="Rockwell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ckwell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ckwell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ckwell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ckwell"/>
              </a:defRPr>
            </a:lvl9pPr>
          </a:lstStyle>
          <a:p>
            <a:pPr>
              <a:defRPr/>
            </a:pPr>
            <a:r>
              <a:rPr lang="zh-CN" altLang="zh-CN" sz="2400" b="1" smtClean="0">
                <a:solidFill>
                  <a:srgbClr val="95B3D7"/>
                </a:solidFill>
              </a:rPr>
              <a:t>+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400" y="6423025"/>
            <a:ext cx="15367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57C987-D1C1-44D4-9E2A-8991A1A723A4}" type="datetimeFigureOut">
              <a:rPr lang="en-US" altLang="zh-CN"/>
              <a:pPr>
                <a:defRPr/>
              </a:pPr>
              <a:t>12/16/2015</a:t>
            </a:fld>
            <a:endParaRPr lang="en-US" altLang="zh-CN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025"/>
            <a:ext cx="3005138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F106F0-FD7A-4ED8-938E-B8E276F5A7E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/>
          <p:nvPr/>
        </p:nvSpPr>
        <p:spPr>
          <a:xfrm>
            <a:off x="6802438" y="228600"/>
            <a:ext cx="2057400" cy="20383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6" name="Rectangle 7"/>
          <p:cNvSpPr/>
          <p:nvPr/>
        </p:nvSpPr>
        <p:spPr>
          <a:xfrm>
            <a:off x="6802438" y="2378075"/>
            <a:ext cx="2057400" cy="2038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27025" y="4632325"/>
            <a:ext cx="2206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Rockwell"/>
              </a:defRPr>
            </a:lvl1pPr>
            <a:lvl2pPr marL="742950" indent="-285750">
              <a:defRPr>
                <a:solidFill>
                  <a:schemeClr val="tx1"/>
                </a:solidFill>
                <a:latin typeface="Rockwell"/>
              </a:defRPr>
            </a:lvl2pPr>
            <a:lvl3pPr marL="1143000" indent="-228600">
              <a:defRPr>
                <a:solidFill>
                  <a:schemeClr val="tx1"/>
                </a:solidFill>
                <a:latin typeface="Rockwell"/>
              </a:defRPr>
            </a:lvl3pPr>
            <a:lvl4pPr marL="1600200" indent="-228600">
              <a:defRPr>
                <a:solidFill>
                  <a:schemeClr val="tx1"/>
                </a:solidFill>
                <a:latin typeface="Rockwell"/>
              </a:defRPr>
            </a:lvl4pPr>
            <a:lvl5pPr marL="2057400" indent="-228600">
              <a:defRPr>
                <a:solidFill>
                  <a:schemeClr val="tx1"/>
                </a:solidFill>
                <a:latin typeface="Rockwell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ckwell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ckwell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ckwell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ckwell"/>
              </a:defRPr>
            </a:lvl9pPr>
          </a:lstStyle>
          <a:p>
            <a:pPr>
              <a:defRPr/>
            </a:pPr>
            <a:r>
              <a:rPr lang="zh-CN" altLang="zh-CN" sz="2400" b="1" smtClean="0">
                <a:solidFill>
                  <a:srgbClr val="95B3D7"/>
                </a:solidFill>
              </a:rPr>
              <a:t>+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A98CC4-C108-4574-AFCE-98D51BCDE903}" type="datetimeFigureOut">
              <a:rPr lang="en-US" altLang="zh-CN"/>
              <a:pPr>
                <a:defRPr/>
              </a:pPr>
              <a:t>12/16/2015</a:t>
            </a:fld>
            <a:endParaRPr lang="en-US" altLang="zh-CN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B5B9AB-AFB8-4E6C-A774-44D91EC61CD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/>
          <p:nvPr/>
        </p:nvSpPr>
        <p:spPr>
          <a:xfrm>
            <a:off x="282575" y="228600"/>
            <a:ext cx="6386513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25450" y="174625"/>
            <a:ext cx="4127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zh-CN" sz="5400" b="1">
                <a:solidFill>
                  <a:srgbClr val="95B3D7"/>
                </a:solidFill>
              </a:rPr>
              <a:t>+</a:t>
            </a:r>
          </a:p>
        </p:txBody>
      </p:sp>
      <p:sp>
        <p:nvSpPr>
          <p:cNvPr id="8" name="Rectangle 8"/>
          <p:cNvSpPr/>
          <p:nvPr/>
        </p:nvSpPr>
        <p:spPr>
          <a:xfrm>
            <a:off x="6802438" y="228600"/>
            <a:ext cx="2057400" cy="20383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 rtlCol="0"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 rtlCol="0"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5"/>
          </p:nvPr>
        </p:nvSpPr>
        <p:spPr>
          <a:xfrm>
            <a:off x="5211763" y="6235700"/>
            <a:ext cx="13493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7B9CC26-9461-4A3C-8CF0-8E810110D75B}" type="datetimeFigureOut">
              <a:rPr lang="en-US" altLang="zh-CN"/>
              <a:pPr>
                <a:defRPr/>
              </a:pPr>
              <a:t>12/16/2015</a:t>
            </a:fld>
            <a:endParaRPr lang="en-US" altLang="zh-CN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6"/>
          </p:nvPr>
        </p:nvSpPr>
        <p:spPr>
          <a:xfrm>
            <a:off x="381000" y="6235700"/>
            <a:ext cx="4648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EE6597-75DB-4CB8-BDC8-7D9199BEC2B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425450" y="174625"/>
            <a:ext cx="4127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zh-CN" sz="5400" b="1">
                <a:solidFill>
                  <a:srgbClr val="95B3D7"/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6802438" y="228600"/>
            <a:ext cx="2057400" cy="20383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4535488"/>
            <a:ext cx="2057400" cy="20383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 rtlCol="0"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 rtlCol="0"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 rtlCol="0"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6"/>
          </p:nvPr>
        </p:nvSpPr>
        <p:spPr>
          <a:xfrm>
            <a:off x="3048000" y="6235700"/>
            <a:ext cx="134778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CE332E6-330C-411E-AFAF-8D6EA941D3F9}" type="datetimeFigureOut">
              <a:rPr lang="en-US" altLang="zh-CN"/>
              <a:pPr>
                <a:defRPr/>
              </a:pPr>
              <a:t>12/16/2015</a:t>
            </a:fld>
            <a:endParaRPr lang="en-US" altLang="zh-CN"/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17"/>
          </p:nvPr>
        </p:nvSpPr>
        <p:spPr>
          <a:xfrm>
            <a:off x="381000" y="6235700"/>
            <a:ext cx="2590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B135BF-9358-4604-AE3F-EBC2E27DAE1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100" y="282575"/>
            <a:ext cx="685800" cy="301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4749800" y="3370263"/>
            <a:ext cx="2206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Rockwell"/>
              </a:defRPr>
            </a:lvl1pPr>
            <a:lvl2pPr marL="742950" indent="-285750">
              <a:defRPr>
                <a:solidFill>
                  <a:schemeClr val="tx1"/>
                </a:solidFill>
                <a:latin typeface="Rockwell"/>
              </a:defRPr>
            </a:lvl2pPr>
            <a:lvl3pPr marL="1143000" indent="-228600">
              <a:defRPr>
                <a:solidFill>
                  <a:schemeClr val="tx1"/>
                </a:solidFill>
                <a:latin typeface="Rockwell"/>
              </a:defRPr>
            </a:lvl3pPr>
            <a:lvl4pPr marL="1600200" indent="-228600">
              <a:defRPr>
                <a:solidFill>
                  <a:schemeClr val="tx1"/>
                </a:solidFill>
                <a:latin typeface="Rockwell"/>
              </a:defRPr>
            </a:lvl4pPr>
            <a:lvl5pPr marL="2057400" indent="-228600">
              <a:defRPr>
                <a:solidFill>
                  <a:schemeClr val="tx1"/>
                </a:solidFill>
                <a:latin typeface="Rockwell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ckwell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ckwell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ckwell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ckwell"/>
              </a:defRPr>
            </a:lvl9pPr>
          </a:lstStyle>
          <a:p>
            <a:pPr>
              <a:defRPr/>
            </a:pPr>
            <a:r>
              <a:rPr lang="zh-CN" altLang="zh-CN" sz="2400" b="1" smtClean="0">
                <a:solidFill>
                  <a:srgbClr val="95B3D7"/>
                </a:solidFill>
              </a:rPr>
              <a:t>+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 rtlCol="0"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 rtlCol="0"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5"/>
          </p:nvPr>
        </p:nvSpPr>
        <p:spPr>
          <a:xfrm>
            <a:off x="7391400" y="6423025"/>
            <a:ext cx="15367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650331-D48D-440E-B848-667CCF51A7C3}" type="datetimeFigureOut">
              <a:rPr lang="en-US" altLang="zh-CN"/>
              <a:pPr>
                <a:defRPr/>
              </a:pPr>
              <a:t>12/16/2015</a:t>
            </a:fld>
            <a:endParaRPr lang="en-US" altLang="zh-CN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6"/>
          </p:nvPr>
        </p:nvSpPr>
        <p:spPr>
          <a:xfrm>
            <a:off x="4191000" y="6423025"/>
            <a:ext cx="3005138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15229C-B8D8-4C15-B06B-61AB0DB8B4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8166100" y="282575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23838" y="228600"/>
            <a:ext cx="2603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zh-CN" sz="3600" b="1">
                <a:solidFill>
                  <a:srgbClr val="95B3D7"/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6B8A87-A1D8-4A84-8CB3-2BE945026FDB}" type="datetimeFigureOut">
              <a:rPr lang="en-US" altLang="zh-CN"/>
              <a:pPr>
                <a:defRPr/>
              </a:pPr>
              <a:t>12/16/2015</a:t>
            </a:fld>
            <a:endParaRPr lang="en-US" altLang="zh-CN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181111-A384-4640-973E-DDAD8D50E2D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8210550" y="282575"/>
            <a:ext cx="64135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23838" y="228600"/>
            <a:ext cx="2603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zh-CN" sz="3600" b="1">
                <a:solidFill>
                  <a:srgbClr val="95B3D7"/>
                </a:solidFill>
              </a:rPr>
              <a:t>+</a:t>
            </a:r>
          </a:p>
        </p:txBody>
      </p:sp>
      <p:sp>
        <p:nvSpPr>
          <p:cNvPr id="6" name="Rectangle 8"/>
          <p:cNvSpPr/>
          <p:nvPr/>
        </p:nvSpPr>
        <p:spPr>
          <a:xfrm>
            <a:off x="8067675" y="282575"/>
            <a:ext cx="92075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6A1081-86FF-4093-ADA4-081A51D884C2}" type="datetimeFigureOut">
              <a:rPr lang="en-US" altLang="zh-CN"/>
              <a:pPr>
                <a:defRPr/>
              </a:pPr>
              <a:t>12/16/2015</a:t>
            </a:fld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89B0F9-62BB-4982-9D5E-7ED4DE34360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8166100" y="282575"/>
            <a:ext cx="685800" cy="301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 rot="16200000">
            <a:off x="8593932" y="561181"/>
            <a:ext cx="2603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zh-CN" sz="3600" b="1">
                <a:solidFill>
                  <a:srgbClr val="95B3D7"/>
                </a:solidFill>
              </a:rPr>
              <a:t>+</a:t>
            </a: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7D7841-F91F-4C55-B483-880AE7F08DE5}" type="datetimeFigureOut">
              <a:rPr lang="en-US" altLang="zh-CN"/>
              <a:pPr>
                <a:defRPr/>
              </a:pPr>
              <a:t>12/16/2015</a:t>
            </a:fld>
            <a:endParaRPr lang="en-US" altLang="zh-CN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E08B60-EB59-40CC-BE33-C531AE2D7E2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1" y="1600202"/>
            <a:ext cx="8229600" cy="2113663"/>
          </a:xfrm>
          <a:prstGeom prst="rect">
            <a:avLst/>
          </a:prstGeom>
        </p:spPr>
        <p:txBody>
          <a:bodyPr lIns="91424" tIns="45712" rIns="91424" bIns="45712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457121" y="6356468"/>
            <a:ext cx="2133229" cy="365040"/>
          </a:xfrm>
          <a:prstGeom prst="rect">
            <a:avLst/>
          </a:prstGeom>
        </p:spPr>
        <p:txBody>
          <a:bodyPr lIns="91424" tIns="45712" rIns="91424" bIns="45712"/>
          <a:lstStyle>
            <a:lvl1pPr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A8615061-F599-4767-A6AC-CA3D419DA9A0}" type="datetimeFigureOut">
              <a:rPr lang="zh-CN" altLang="en-US"/>
              <a:pPr>
                <a:defRPr/>
              </a:pPr>
              <a:t>2015/12/16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3658" y="6356468"/>
            <a:ext cx="2896685" cy="365040"/>
          </a:xfrm>
          <a:prstGeom prst="rect">
            <a:avLst/>
          </a:prstGeom>
        </p:spPr>
        <p:txBody>
          <a:bodyPr lIns="91424" tIns="45712" rIns="91424" bIns="45712"/>
          <a:lstStyle>
            <a:lvl1pPr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650" y="6356468"/>
            <a:ext cx="2133229" cy="365040"/>
          </a:xfrm>
          <a:prstGeom prst="rect">
            <a:avLst/>
          </a:prstGeom>
        </p:spPr>
        <p:txBody>
          <a:bodyPr lIns="91424" tIns="45712" rIns="91424" bIns="45712"/>
          <a:lstStyle>
            <a:lvl1pPr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0F2D994B-FD35-49AE-80AE-20306F4A3B5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/>
          <p:nvPr/>
        </p:nvSpPr>
        <p:spPr>
          <a:xfrm>
            <a:off x="8166100" y="282575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23838" y="228600"/>
            <a:ext cx="2603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zh-CN" sz="3600" b="1">
                <a:solidFill>
                  <a:srgbClr val="95B3D7"/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77831B-F394-4139-A431-8704B39B5A03}" type="datetimeFigureOut">
              <a:rPr lang="en-US" altLang="zh-CN"/>
              <a:pPr>
                <a:defRPr/>
              </a:pPr>
              <a:t>12/16/2015</a:t>
            </a:fld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01394C-29C9-45D1-A621-9139A2071CB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2575" y="228600"/>
            <a:ext cx="4235450" cy="41878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83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4624388" y="2378075"/>
            <a:ext cx="2057400" cy="20383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25450" y="174625"/>
            <a:ext cx="4127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zh-CN" sz="5400" b="1">
                <a:solidFill>
                  <a:srgbClr val="95B3D7"/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 rtlCol="0"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 rtlCol="0"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rIns="45720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4"/>
          </p:nvPr>
        </p:nvSpPr>
        <p:spPr>
          <a:xfrm>
            <a:off x="4800600" y="6426200"/>
            <a:ext cx="123190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496667CB-4709-4384-BD2C-86BC28906A9B}" type="datetimeFigureOut">
              <a:rPr lang="en-US" altLang="zh-CN"/>
              <a:pPr>
                <a:defRPr/>
              </a:pPr>
              <a:t>12/16/2015</a:t>
            </a:fld>
            <a:endParaRPr lang="en-US" altLang="zh-CN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6311900" y="6426200"/>
            <a:ext cx="261620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658813" y="228600"/>
            <a:ext cx="82010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003425" y="3111500"/>
            <a:ext cx="260350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zh-CN" sz="4000" b="1">
                <a:solidFill>
                  <a:srgbClr val="95B3D7"/>
                </a:solidFill>
              </a:rPr>
              <a:t>+</a:t>
            </a:r>
          </a:p>
        </p:txBody>
      </p:sp>
      <p:sp>
        <p:nvSpPr>
          <p:cNvPr id="6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58813" y="6248400"/>
            <a:ext cx="1474787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C6420B6-19CF-4E9C-B12E-57363AA7B037}" type="datetimeFigureOut">
              <a:rPr lang="en-US" altLang="zh-CN"/>
              <a:pPr>
                <a:defRPr/>
              </a:pPr>
              <a:t>12/16/2015</a:t>
            </a:fld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400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400"/>
            <a:ext cx="554038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C8D8AC-D28C-4870-80D4-81F3815544F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/>
          <p:nvPr/>
        </p:nvSpPr>
        <p:spPr>
          <a:xfrm>
            <a:off x="8210550" y="282575"/>
            <a:ext cx="64135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6" name="Rectangle 7"/>
          <p:cNvSpPr/>
          <p:nvPr/>
        </p:nvSpPr>
        <p:spPr>
          <a:xfrm>
            <a:off x="8067675" y="282575"/>
            <a:ext cx="92075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23838" y="228600"/>
            <a:ext cx="2603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zh-CN" sz="3600" b="1">
                <a:solidFill>
                  <a:srgbClr val="95B3D7"/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27A863-006C-4761-826C-238C06F1AF49}" type="datetimeFigureOut">
              <a:rPr lang="en-US" altLang="zh-CN"/>
              <a:pPr>
                <a:defRPr/>
              </a:pPr>
              <a:t>12/16/2015</a:t>
            </a:fld>
            <a:endParaRPr lang="en-US" altLang="zh-CN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58EA59-130F-4FA3-B4F8-1F06986247C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100" y="282575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23838" y="228600"/>
            <a:ext cx="2603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zh-CN" sz="3600" b="1">
                <a:solidFill>
                  <a:srgbClr val="95B3D7"/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5A30BB-11D9-457F-8970-A123DB2D6E83}" type="datetimeFigureOut">
              <a:rPr lang="en-US" altLang="zh-CN"/>
              <a:pPr>
                <a:defRPr/>
              </a:pPr>
              <a:t>12/16/2015</a:t>
            </a:fld>
            <a:endParaRPr lang="en-US" altLang="zh-CN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87AA5C-00BB-45B3-9BCB-6C7A9E9FA2E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23838" y="228600"/>
            <a:ext cx="2603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zh-CN" sz="3600" b="1">
                <a:solidFill>
                  <a:srgbClr val="95B3D7"/>
                </a:solidFill>
              </a:rPr>
              <a:t>+</a:t>
            </a:r>
          </a:p>
        </p:txBody>
      </p:sp>
      <p:sp>
        <p:nvSpPr>
          <p:cNvPr id="6" name="Rectangle 7"/>
          <p:cNvSpPr/>
          <p:nvPr/>
        </p:nvSpPr>
        <p:spPr>
          <a:xfrm>
            <a:off x="8166100" y="282575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75F8DB-D6C1-45FB-8433-1A96CF70A555}" type="datetimeFigureOut">
              <a:rPr lang="en-US" altLang="zh-CN"/>
              <a:pPr>
                <a:defRPr/>
              </a:pPr>
              <a:t>12/16/2015</a:t>
            </a:fld>
            <a:endParaRPr lang="en-US" altLang="zh-CN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08D02E-E451-4A23-97E2-D8810F63D5C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/>
          <p:nvPr/>
        </p:nvSpPr>
        <p:spPr>
          <a:xfrm>
            <a:off x="8166100" y="282575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23838" y="228600"/>
            <a:ext cx="2603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zh-CN" sz="3600" b="1">
                <a:solidFill>
                  <a:srgbClr val="95B3D7"/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F2EBCA-57B0-4D27-B2BC-3C94E6958303}" type="datetimeFigureOut">
              <a:rPr lang="en-US" altLang="zh-CN"/>
              <a:pPr>
                <a:defRPr/>
              </a:pPr>
              <a:t>12/16/2015</a:t>
            </a:fld>
            <a:endParaRPr lang="en-US" altLang="zh-CN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FD64F1-6EE3-440E-BB45-899A187EDFE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98475" y="484188"/>
            <a:ext cx="7556500" cy="1116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  <a:endParaRPr lang="zh-CN" altLang="zh-CN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8475" y="1981200"/>
            <a:ext cx="7556500" cy="414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zh-CN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4500" y="6423025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595959"/>
                </a:solidFill>
                <a:latin typeface="Rockwell"/>
              </a:defRPr>
            </a:lvl1pPr>
          </a:lstStyle>
          <a:p>
            <a:pPr>
              <a:defRPr/>
            </a:pPr>
            <a:fld id="{02F31756-6635-49FA-8D82-B66B474571D7}" type="datetimeFigureOut">
              <a:rPr lang="en-US" altLang="zh-CN"/>
              <a:pPr>
                <a:defRPr/>
              </a:pPr>
              <a:t>12/16/2015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613" y="6423025"/>
            <a:ext cx="6122987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rgbClr val="595959"/>
                </a:solidFill>
                <a:latin typeface="Rockwell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888"/>
            <a:ext cx="5540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bg1"/>
                </a:solidFill>
                <a:latin typeface="Rockwell"/>
              </a:defRPr>
            </a:lvl1pPr>
          </a:lstStyle>
          <a:p>
            <a:pPr>
              <a:defRPr/>
            </a:pPr>
            <a:fld id="{9BF5BBA7-0D2B-4E8B-8180-03AFD2A7F7A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34" r:id="rId1"/>
    <p:sldLayoutId id="2147484135" r:id="rId2"/>
    <p:sldLayoutId id="2147484136" r:id="rId3"/>
    <p:sldLayoutId id="2147484137" r:id="rId4"/>
    <p:sldLayoutId id="2147484138" r:id="rId5"/>
    <p:sldLayoutId id="2147484139" r:id="rId6"/>
    <p:sldLayoutId id="2147484140" r:id="rId7"/>
    <p:sldLayoutId id="2147484141" r:id="rId8"/>
    <p:sldLayoutId id="2147484142" r:id="rId9"/>
    <p:sldLayoutId id="2147484143" r:id="rId10"/>
    <p:sldLayoutId id="2147484144" r:id="rId11"/>
    <p:sldLayoutId id="2147484145" r:id="rId12"/>
    <p:sldLayoutId id="2147484146" r:id="rId13"/>
    <p:sldLayoutId id="2147484147" r:id="rId14"/>
    <p:sldLayoutId id="2147484148" r:id="rId15"/>
    <p:sldLayoutId id="2147484149" r:id="rId16"/>
    <p:sldLayoutId id="2147484150" r:id="rId17"/>
    <p:sldLayoutId id="2147484151" r:id="rId18"/>
    <p:sldLayoutId id="2147484152" r:id="rId19"/>
    <p:sldLayoutId id="2147484153" r:id="rId20"/>
    <p:sldLayoutId id="2147484154" r:id="rId2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Rockwell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Rockwell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Rockwell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Rockwell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Rockwell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Rockwell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Rockwell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Rockwell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rgbClr val="595959"/>
          </a:solidFill>
          <a:latin typeface="+mn-lt"/>
          <a:ea typeface="+mn-ea"/>
          <a:cs typeface="+mn-cs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rgbClr val="95B3D7"/>
        </a:buClr>
        <a:buSzPct val="75000"/>
        <a:buFont typeface="Wingdings" pitchFamily="2" charset="2"/>
        <a:buChar char="n"/>
        <a:defRPr kern="1200">
          <a:solidFill>
            <a:srgbClr val="595959"/>
          </a:solidFill>
          <a:latin typeface="+mn-lt"/>
          <a:ea typeface="+mn-ea"/>
          <a:cs typeface="+mn-cs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kern="1200">
          <a:solidFill>
            <a:srgbClr val="595959"/>
          </a:solidFill>
          <a:latin typeface="+mn-lt"/>
          <a:ea typeface="+mn-ea"/>
          <a:cs typeface="+mn-cs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rgbClr val="95B3D7"/>
        </a:buClr>
        <a:buSzPct val="75000"/>
        <a:buFont typeface="Wingdings" pitchFamily="2" charset="2"/>
        <a:buChar char="n"/>
        <a:defRPr kern="1200">
          <a:solidFill>
            <a:srgbClr val="595959"/>
          </a:solidFill>
          <a:latin typeface="+mn-lt"/>
          <a:ea typeface="+mn-ea"/>
          <a:cs typeface="+mn-cs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kern="1200">
          <a:solidFill>
            <a:srgbClr val="595959"/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13" Type="http://schemas.openxmlformats.org/officeDocument/2006/relationships/image" Target="../media/image53.jpeg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image" Target="../media/image52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62.jpeg"/><Relationship Id="rId7" Type="http://schemas.openxmlformats.org/officeDocument/2006/relationships/diagramColors" Target="../diagrams/colors9.xml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7.jpeg"/><Relationship Id="rId5" Type="http://schemas.openxmlformats.org/officeDocument/2006/relationships/image" Target="../media/image66.png"/><Relationship Id="rId4" Type="http://schemas.openxmlformats.org/officeDocument/2006/relationships/oleObject" Target="../embeddings/Microsoft_Excel_97-2003_Worksheet1.xls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5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1.wd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1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ctrTitle"/>
          </p:nvPr>
        </p:nvSpPr>
        <p:spPr>
          <a:xfrm>
            <a:off x="2016125" y="4597400"/>
            <a:ext cx="6826250" cy="625475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zh-CN" altLang="en-US" sz="4000" dirty="0" smtClean="0">
                <a:latin typeface="微软雅黑" pitchFamily="34" charset="-122"/>
                <a:ea typeface="微软雅黑" pitchFamily="34" charset="-122"/>
                <a:cs typeface="Hiragino Sans GB W6"/>
              </a:rPr>
              <a:t>移动金融安全风险及解决方案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056188" y="5295900"/>
            <a:ext cx="2995612" cy="457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lang="en-US"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lang="en-US"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lang="en-US"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r>
              <a:rPr lang="zh-CN" altLang="en-U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梆梆安全</a:t>
            </a:r>
            <a:r>
              <a:rPr lang="en-US" altLang="zh-CN" sz="18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BANGCLE </a:t>
            </a:r>
            <a:r>
              <a:rPr lang="en-US" altLang="zh-CN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 </a:t>
            </a:r>
            <a:endParaRPr lang="en-US" sz="18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  <a:cs typeface="Hiragino Sans GB W6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124450" y="5753100"/>
            <a:ext cx="2995613" cy="457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lang="en-US"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lang="en-US"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lang="en-US"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r>
              <a:rPr lang="en-US" altLang="zh-CN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2015-V1.0</a:t>
            </a:r>
            <a:endParaRPr lang="en-US" sz="1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Hiragino Sans GB W6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498475" y="484188"/>
            <a:ext cx="7556500" cy="676275"/>
          </a:xfrm>
        </p:spPr>
        <p:txBody>
          <a:bodyPr/>
          <a:lstStyle/>
          <a:p>
            <a:pPr eaLnBrk="1" hangingPunct="1"/>
            <a:r>
              <a:rPr lang="zh-CN" altLang="en-US" smtClean="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二次打包篡改攻击</a:t>
            </a:r>
          </a:p>
        </p:txBody>
      </p:sp>
      <p:sp>
        <p:nvSpPr>
          <p:cNvPr id="7" name="矩形 2"/>
          <p:cNvSpPr>
            <a:spLocks noChangeArrowheads="1"/>
          </p:cNvSpPr>
          <p:nvPr/>
        </p:nvSpPr>
        <p:spPr bwMode="auto">
          <a:xfrm>
            <a:off x="493713" y="1631950"/>
            <a:ext cx="7416800" cy="375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  <a:cs typeface="Hiragino Sans GB W6"/>
              </a:rPr>
              <a:t>对客户端程序添加或修改代码，修改客户端资源图片，配置信息，图标等，再生成新的客户端程序，实现二次打包攻击。攻击者可能添加的模块包括：</a:t>
            </a:r>
            <a:endParaRPr lang="en-US" altLang="zh-CN" sz="2000" dirty="0">
              <a:latin typeface="微软雅黑" pitchFamily="34" charset="-122"/>
              <a:ea typeface="微软雅黑" pitchFamily="34" charset="-122"/>
              <a:cs typeface="Hiragino Sans GB W6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u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  <a:cs typeface="Hiragino Sans GB W6"/>
              </a:rPr>
              <a:t>添加病毒代码、</a:t>
            </a:r>
            <a:endParaRPr lang="en-US" altLang="zh-CN" sz="2000" dirty="0">
              <a:latin typeface="微软雅黑" pitchFamily="34" charset="-122"/>
              <a:ea typeface="微软雅黑" pitchFamily="34" charset="-122"/>
              <a:cs typeface="Hiragino Sans GB W6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u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  <a:cs typeface="Hiragino Sans GB W6"/>
              </a:rPr>
              <a:t>广告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  <a:cs typeface="Hiragino Sans GB W6"/>
              </a:rPr>
              <a:t>SDk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  <a:cs typeface="Hiragino Sans GB W6"/>
              </a:rPr>
              <a:t>，推广自己的产品；</a:t>
            </a:r>
            <a:endParaRPr lang="en-US" altLang="zh-CN" sz="2000" dirty="0">
              <a:latin typeface="微软雅黑" pitchFamily="34" charset="-122"/>
              <a:ea typeface="微软雅黑" pitchFamily="34" charset="-122"/>
              <a:cs typeface="Hiragino Sans GB W6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u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  <a:cs typeface="Hiragino Sans GB W6"/>
              </a:rPr>
              <a:t>添加恶意代码窃取登录账号密码、支付密码、</a:t>
            </a:r>
            <a:endParaRPr lang="en-US" altLang="zh-CN" sz="2000" dirty="0">
              <a:latin typeface="微软雅黑" pitchFamily="34" charset="-122"/>
              <a:ea typeface="微软雅黑" pitchFamily="34" charset="-122"/>
              <a:cs typeface="Hiragino Sans GB W6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u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  <a:cs typeface="Hiragino Sans GB W6"/>
              </a:rPr>
              <a:t>拦截验证码短信</a:t>
            </a:r>
            <a:endParaRPr lang="en-US" altLang="zh-CN" sz="2000" dirty="0">
              <a:latin typeface="微软雅黑" pitchFamily="34" charset="-122"/>
              <a:ea typeface="微软雅黑" pitchFamily="34" charset="-122"/>
              <a:cs typeface="Hiragino Sans GB W6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u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  <a:cs typeface="Hiragino Sans GB W6"/>
              </a:rPr>
              <a:t>直接攻击资金账户</a:t>
            </a:r>
            <a:endParaRPr lang="zh-CN" altLang="en-US" sz="20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Hiragino Sans GB W6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498475" y="484188"/>
            <a:ext cx="7556500" cy="676275"/>
          </a:xfrm>
        </p:spPr>
        <p:txBody>
          <a:bodyPr/>
          <a:lstStyle/>
          <a:p>
            <a:pPr eaLnBrk="1" hangingPunct="1"/>
            <a:r>
              <a:rPr lang="zh-CN" altLang="en-US" smtClean="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二次打包</a:t>
            </a:r>
            <a:r>
              <a:rPr lang="en-US" altLang="zh-CN" smtClean="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 </a:t>
            </a:r>
            <a:r>
              <a:rPr lang="zh-CN" altLang="en-US" smtClean="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－</a:t>
            </a:r>
            <a:r>
              <a:rPr lang="en-US" altLang="zh-CN" smtClean="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 </a:t>
            </a:r>
            <a:r>
              <a:rPr lang="zh-CN" altLang="en-US" smtClean="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案例（</a:t>
            </a:r>
            <a:r>
              <a:rPr lang="en-US" altLang="zh-CN" smtClean="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1</a:t>
            </a:r>
            <a:r>
              <a:rPr lang="zh-CN" altLang="en-US" smtClean="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）</a:t>
            </a:r>
          </a:p>
        </p:txBody>
      </p:sp>
      <p:sp>
        <p:nvSpPr>
          <p:cNvPr id="32771" name="TextBox 5"/>
          <p:cNvSpPr txBox="1">
            <a:spLocks noChangeArrowheads="1"/>
          </p:cNvSpPr>
          <p:nvPr/>
        </p:nvSpPr>
        <p:spPr bwMode="auto">
          <a:xfrm>
            <a:off x="517525" y="1411288"/>
            <a:ext cx="70485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>
                <a:latin typeface="微软雅黑" pitchFamily="34" charset="-122"/>
                <a:ea typeface="微软雅黑" pitchFamily="34" charset="-122"/>
                <a:cs typeface="Hiragino Sans GB W6"/>
              </a:rPr>
              <a:t>在国内知名的七匣子市场，我们看到了一款基金应用</a:t>
            </a:r>
            <a:endParaRPr lang="en-US" altLang="zh-CN" sz="2000">
              <a:latin typeface="微软雅黑" pitchFamily="34" charset="-122"/>
              <a:ea typeface="微软雅黑" pitchFamily="34" charset="-122"/>
              <a:cs typeface="Hiragino Sans GB W6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微软雅黑" pitchFamily="34" charset="-122"/>
                <a:ea typeface="微软雅黑" pitchFamily="34" charset="-122"/>
                <a:cs typeface="Hiragino Sans GB W6"/>
              </a:rPr>
              <a:t>在市场提供的信息中，这款产品通过了</a:t>
            </a:r>
            <a:r>
              <a:rPr lang="en-US" altLang="zh-CN" sz="2000">
                <a:latin typeface="微软雅黑" pitchFamily="34" charset="-122"/>
                <a:ea typeface="微软雅黑" pitchFamily="34" charset="-122"/>
                <a:cs typeface="Hiragino Sans GB W6"/>
              </a:rPr>
              <a:t>360</a:t>
            </a:r>
            <a:r>
              <a:rPr lang="zh-CN" altLang="en-US" sz="2000">
                <a:latin typeface="微软雅黑" pitchFamily="34" charset="-122"/>
                <a:ea typeface="微软雅黑" pitchFamily="34" charset="-122"/>
                <a:cs typeface="Hiragino Sans GB W6"/>
              </a:rPr>
              <a:t>，腾讯的安全认证</a:t>
            </a:r>
          </a:p>
        </p:txBody>
      </p:sp>
      <p:pic>
        <p:nvPicPr>
          <p:cNvPr id="32772" name="图片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91163" y="3413125"/>
            <a:ext cx="2905125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498474" y="5116286"/>
            <a:ext cx="4926240" cy="925285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Hiragino Sans GB W3"/>
                <a:ea typeface="Hiragino Sans GB W3"/>
                <a:cs typeface="Hiragino Sans GB W3"/>
              </a:rPr>
              <a:t>在这款基金应用中，被恶意篡改添加了</a:t>
            </a:r>
            <a:r>
              <a:rPr lang="en-US" altLang="zh-CN" dirty="0" err="1">
                <a:latin typeface="Hiragino Sans GB W3"/>
                <a:ea typeface="Hiragino Sans GB W3"/>
                <a:cs typeface="Hiragino Sans GB W3"/>
              </a:rPr>
              <a:t>Parand</a:t>
            </a:r>
            <a:r>
              <a:rPr lang="zh-CN" altLang="en-US" dirty="0">
                <a:latin typeface="Hiragino Sans GB W3"/>
                <a:ea typeface="Hiragino Sans GB W3"/>
                <a:cs typeface="Hiragino Sans GB W3"/>
              </a:rPr>
              <a:t>包，用于实现远程数据收集及恶意控制</a:t>
            </a:r>
            <a:endParaRPr lang="en-US" dirty="0"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32776" name="Picture 4" descr="0B8DAF27-6B80-4406-9BAF-B0816D0E9084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8475" y="2633663"/>
            <a:ext cx="4838700" cy="231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498475" y="484188"/>
            <a:ext cx="7556500" cy="676275"/>
          </a:xfrm>
        </p:spPr>
        <p:txBody>
          <a:bodyPr/>
          <a:lstStyle/>
          <a:p>
            <a:pPr eaLnBrk="1" hangingPunct="1"/>
            <a:r>
              <a:rPr lang="zh-CN" altLang="en-US" smtClean="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二次打包</a:t>
            </a:r>
            <a:r>
              <a:rPr lang="en-US" altLang="zh-CN" smtClean="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 </a:t>
            </a:r>
            <a:r>
              <a:rPr lang="zh-CN" altLang="en-US" smtClean="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－</a:t>
            </a:r>
            <a:r>
              <a:rPr lang="en-US" altLang="zh-CN" smtClean="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 </a:t>
            </a:r>
            <a:r>
              <a:rPr lang="zh-CN" altLang="en-US" smtClean="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案例（</a:t>
            </a:r>
            <a:r>
              <a:rPr lang="en-US" altLang="zh-CN" smtClean="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1</a:t>
            </a:r>
            <a:r>
              <a:rPr lang="zh-CN" altLang="en-US" smtClean="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）</a:t>
            </a:r>
          </a:p>
        </p:txBody>
      </p:sp>
      <p:sp>
        <p:nvSpPr>
          <p:cNvPr id="33795" name="TextBox 5"/>
          <p:cNvSpPr txBox="1">
            <a:spLocks noChangeArrowheads="1"/>
          </p:cNvSpPr>
          <p:nvPr/>
        </p:nvSpPr>
        <p:spPr bwMode="auto">
          <a:xfrm>
            <a:off x="517525" y="1411288"/>
            <a:ext cx="722947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>
                <a:latin typeface="微软雅黑" pitchFamily="34" charset="-122"/>
                <a:ea typeface="微软雅黑" pitchFamily="34" charset="-122"/>
                <a:cs typeface="Hiragino Sans GB W6"/>
              </a:rPr>
              <a:t>恶意添加的</a:t>
            </a:r>
            <a:r>
              <a:rPr lang="en-US" altLang="zh-CN" sz="2000">
                <a:latin typeface="微软雅黑" pitchFamily="34" charset="-122"/>
                <a:ea typeface="微软雅黑" pitchFamily="34" charset="-122"/>
                <a:cs typeface="Hiragino Sans GB W6"/>
              </a:rPr>
              <a:t>Parand</a:t>
            </a:r>
            <a:r>
              <a:rPr lang="zh-CN" altLang="en-US" sz="2000">
                <a:latin typeface="微软雅黑" pitchFamily="34" charset="-122"/>
                <a:ea typeface="微软雅黑" pitchFamily="34" charset="-122"/>
                <a:cs typeface="Hiragino Sans GB W6"/>
              </a:rPr>
              <a:t>代码，通过监测当前手机安全状况，收集帐号信息，劫持认证短信，服务于背后的黑色移动产业链</a:t>
            </a:r>
          </a:p>
        </p:txBody>
      </p:sp>
      <p:pic>
        <p:nvPicPr>
          <p:cNvPr id="33796" name="图片 5"/>
          <p:cNvPicPr>
            <a:picLocks noChangeAspect="1" noChangeArrowheads="1"/>
          </p:cNvPicPr>
          <p:nvPr/>
        </p:nvPicPr>
        <p:blipFill>
          <a:blip r:embed="rId2"/>
          <a:srcRect r="2792"/>
          <a:stretch>
            <a:fillRect/>
          </a:stretch>
        </p:blipFill>
        <p:spPr bwMode="auto">
          <a:xfrm>
            <a:off x="615950" y="2936875"/>
            <a:ext cx="7616825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498475" y="2566988"/>
            <a:ext cx="3886200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检测是否安装了</a:t>
            </a:r>
            <a:r>
              <a:rPr lang="en-US" altLang="zh-CN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360</a:t>
            </a:r>
            <a:r>
              <a:rPr lang="zh-CN" altLang="en-US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，</a:t>
            </a:r>
            <a:r>
              <a:rPr lang="en-US" altLang="zh-CN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 LBE </a:t>
            </a:r>
            <a:r>
              <a:rPr lang="zh-CN" altLang="en-US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杀毒软件</a:t>
            </a:r>
            <a:endParaRPr lang="en-US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  <a:cs typeface="Hiragino Sans GB W6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498475" y="484188"/>
            <a:ext cx="7556500" cy="676275"/>
          </a:xfrm>
        </p:spPr>
        <p:txBody>
          <a:bodyPr/>
          <a:lstStyle/>
          <a:p>
            <a:pPr eaLnBrk="1" hangingPunct="1"/>
            <a:r>
              <a:rPr lang="zh-CN" altLang="en-US" smtClean="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二次打包</a:t>
            </a:r>
            <a:r>
              <a:rPr lang="en-US" altLang="zh-CN" smtClean="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 </a:t>
            </a:r>
            <a:r>
              <a:rPr lang="zh-CN" altLang="en-US" smtClean="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－</a:t>
            </a:r>
            <a:r>
              <a:rPr lang="en-US" altLang="zh-CN" smtClean="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 </a:t>
            </a:r>
            <a:r>
              <a:rPr lang="zh-CN" altLang="en-US" smtClean="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案例（</a:t>
            </a:r>
            <a:r>
              <a:rPr lang="en-US" altLang="zh-CN" smtClean="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1</a:t>
            </a:r>
            <a:r>
              <a:rPr lang="zh-CN" altLang="en-US" smtClean="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）</a:t>
            </a:r>
          </a:p>
        </p:txBody>
      </p:sp>
      <p:sp>
        <p:nvSpPr>
          <p:cNvPr id="34819" name="TextBox 5"/>
          <p:cNvSpPr txBox="1">
            <a:spLocks noChangeArrowheads="1"/>
          </p:cNvSpPr>
          <p:nvPr/>
        </p:nvSpPr>
        <p:spPr bwMode="auto">
          <a:xfrm>
            <a:off x="517525" y="1411288"/>
            <a:ext cx="722947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>
                <a:latin typeface="微软雅黑" pitchFamily="34" charset="-122"/>
                <a:ea typeface="微软雅黑" pitchFamily="34" charset="-122"/>
                <a:cs typeface="Hiragino Sans GB W6"/>
              </a:rPr>
              <a:t>恶意添加的</a:t>
            </a:r>
            <a:r>
              <a:rPr lang="en-US" altLang="zh-CN" sz="2000">
                <a:latin typeface="微软雅黑" pitchFamily="34" charset="-122"/>
                <a:ea typeface="微软雅黑" pitchFamily="34" charset="-122"/>
                <a:cs typeface="Hiragino Sans GB W6"/>
              </a:rPr>
              <a:t>Parand</a:t>
            </a:r>
            <a:r>
              <a:rPr lang="zh-CN" altLang="en-US" sz="2000">
                <a:latin typeface="微软雅黑" pitchFamily="34" charset="-122"/>
                <a:ea typeface="微软雅黑" pitchFamily="34" charset="-122"/>
                <a:cs typeface="Hiragino Sans GB W6"/>
              </a:rPr>
              <a:t>代码，通过监测当前手机安全状况，收集帐号信息，劫持认证短信，服务于背后的黑色移动产业链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8000" y="2589213"/>
            <a:ext cx="253047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检测手机是否被</a:t>
            </a:r>
            <a:r>
              <a:rPr lang="en-US" altLang="zh-CN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ROOT</a:t>
            </a:r>
            <a:endParaRPr lang="en-US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  <a:cs typeface="Hiragino Sans GB W6"/>
            </a:endParaRPr>
          </a:p>
        </p:txBody>
      </p:sp>
      <p:pic>
        <p:nvPicPr>
          <p:cNvPr id="34821" name="图片 6"/>
          <p:cNvPicPr>
            <a:picLocks noChangeAspect="1" noChangeArrowheads="1"/>
          </p:cNvPicPr>
          <p:nvPr/>
        </p:nvPicPr>
        <p:blipFill>
          <a:blip r:embed="rId2"/>
          <a:srcRect r="27031"/>
          <a:stretch>
            <a:fillRect/>
          </a:stretch>
        </p:blipFill>
        <p:spPr bwMode="auto">
          <a:xfrm>
            <a:off x="608013" y="2957513"/>
            <a:ext cx="6310312" cy="227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ounded Rectangular Callout 1"/>
          <p:cNvSpPr/>
          <p:nvPr/>
        </p:nvSpPr>
        <p:spPr>
          <a:xfrm rot="10800000">
            <a:off x="608011" y="5339715"/>
            <a:ext cx="4968103" cy="973822"/>
          </a:xfrm>
          <a:prstGeom prst="wedgeRoundRectCallo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87400" y="5430838"/>
            <a:ext cx="4630738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>
                <a:latin typeface="微软雅黑" pitchFamily="34" charset="-122"/>
                <a:ea typeface="微软雅黑" pitchFamily="34" charset="-122"/>
              </a:rPr>
              <a:t>提醒：基于</a:t>
            </a:r>
            <a:r>
              <a:rPr lang="en-US" altLang="zh-CN" sz="1600">
                <a:latin typeface="微软雅黑" pitchFamily="34" charset="-122"/>
                <a:ea typeface="微软雅黑" pitchFamily="34" charset="-122"/>
              </a:rPr>
              <a:t>2014</a:t>
            </a:r>
            <a:r>
              <a:rPr lang="zh-CN" altLang="en-US" sz="1600">
                <a:latin typeface="微软雅黑" pitchFamily="34" charset="-122"/>
                <a:ea typeface="微软雅黑" pitchFamily="34" charset="-122"/>
              </a:rPr>
              <a:t>年最新的临时</a:t>
            </a:r>
            <a:r>
              <a:rPr lang="en-US" altLang="zh-CN" sz="1600">
                <a:latin typeface="微软雅黑" pitchFamily="34" charset="-122"/>
                <a:ea typeface="微软雅黑" pitchFamily="34" charset="-122"/>
              </a:rPr>
              <a:t>ROOT</a:t>
            </a:r>
            <a:r>
              <a:rPr lang="zh-CN" altLang="en-US" sz="1600">
                <a:latin typeface="微软雅黑" pitchFamily="34" charset="-122"/>
                <a:ea typeface="微软雅黑" pitchFamily="34" charset="-122"/>
              </a:rPr>
              <a:t>技术，恶意程序可主动获得临时</a:t>
            </a:r>
            <a:r>
              <a:rPr lang="en-US" altLang="zh-CN" sz="1600">
                <a:latin typeface="微软雅黑" pitchFamily="34" charset="-122"/>
                <a:ea typeface="微软雅黑" pitchFamily="34" charset="-122"/>
              </a:rPr>
              <a:t>ROOT</a:t>
            </a:r>
            <a:r>
              <a:rPr lang="zh-CN" altLang="en-US" sz="1600">
                <a:latin typeface="微软雅黑" pitchFamily="34" charset="-122"/>
                <a:ea typeface="微软雅黑" pitchFamily="34" charset="-122"/>
              </a:rPr>
              <a:t>权限，卸载安全防护软件。整个过程系统无需重启。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498475" y="484188"/>
            <a:ext cx="7556500" cy="676275"/>
          </a:xfrm>
        </p:spPr>
        <p:txBody>
          <a:bodyPr/>
          <a:lstStyle/>
          <a:p>
            <a:pPr eaLnBrk="1" hangingPunct="1"/>
            <a:r>
              <a:rPr lang="zh-CN" altLang="en-US" smtClean="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二次打包</a:t>
            </a:r>
            <a:r>
              <a:rPr lang="en-US" altLang="zh-CN" smtClean="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 </a:t>
            </a:r>
            <a:r>
              <a:rPr lang="zh-CN" altLang="en-US" smtClean="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－</a:t>
            </a:r>
            <a:r>
              <a:rPr lang="en-US" altLang="zh-CN" smtClean="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 </a:t>
            </a:r>
            <a:r>
              <a:rPr lang="zh-CN" altLang="en-US" smtClean="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案例（</a:t>
            </a:r>
            <a:r>
              <a:rPr lang="en-US" altLang="zh-CN" smtClean="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1</a:t>
            </a:r>
            <a:r>
              <a:rPr lang="zh-CN" altLang="en-US" smtClean="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）</a:t>
            </a:r>
          </a:p>
        </p:txBody>
      </p:sp>
      <p:sp>
        <p:nvSpPr>
          <p:cNvPr id="35843" name="TextBox 5"/>
          <p:cNvSpPr txBox="1">
            <a:spLocks noChangeArrowheads="1"/>
          </p:cNvSpPr>
          <p:nvPr/>
        </p:nvSpPr>
        <p:spPr bwMode="auto">
          <a:xfrm>
            <a:off x="517525" y="1411288"/>
            <a:ext cx="722947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>
                <a:latin typeface="微软雅黑" pitchFamily="34" charset="-122"/>
                <a:ea typeface="微软雅黑" pitchFamily="34" charset="-122"/>
                <a:cs typeface="Hiragino Sans GB W6"/>
              </a:rPr>
              <a:t>恶意添加的</a:t>
            </a:r>
            <a:r>
              <a:rPr lang="en-US" altLang="zh-CN" sz="2000">
                <a:latin typeface="微软雅黑" pitchFamily="34" charset="-122"/>
                <a:ea typeface="微软雅黑" pitchFamily="34" charset="-122"/>
                <a:cs typeface="Hiragino Sans GB W6"/>
              </a:rPr>
              <a:t>Parand</a:t>
            </a:r>
            <a:r>
              <a:rPr lang="zh-CN" altLang="en-US" sz="2000">
                <a:latin typeface="微软雅黑" pitchFamily="34" charset="-122"/>
                <a:ea typeface="微软雅黑" pitchFamily="34" charset="-122"/>
                <a:cs typeface="Hiragino Sans GB W6"/>
              </a:rPr>
              <a:t>代码，通过监测当前手机安全状况，收集帐号信息，劫持认证短信，服务于背后的黑色移动产业链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8000" y="2601913"/>
            <a:ext cx="4606925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开启后台</a:t>
            </a:r>
            <a:r>
              <a:rPr lang="en-US" altLang="zh-CN" dirty="0" err="1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VoateService</a:t>
            </a:r>
            <a:r>
              <a:rPr lang="zh-CN" altLang="en-US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服务，发送确认短信</a:t>
            </a:r>
            <a:endParaRPr lang="en-US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  <a:cs typeface="Hiragino Sans GB W6"/>
            </a:endParaRPr>
          </a:p>
        </p:txBody>
      </p:sp>
      <p:pic>
        <p:nvPicPr>
          <p:cNvPr id="35845" name="图片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5000" y="3060700"/>
            <a:ext cx="6132513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8475" y="484188"/>
            <a:ext cx="7556500" cy="676275"/>
          </a:xfrm>
        </p:spPr>
        <p:txBody>
          <a:bodyPr/>
          <a:lstStyle/>
          <a:p>
            <a:pPr eaLnBrk="1" hangingPunct="1"/>
            <a:r>
              <a:rPr lang="zh-CN" altLang="en-US" smtClean="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二次打包</a:t>
            </a:r>
            <a:r>
              <a:rPr lang="en-US" altLang="zh-CN" smtClean="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 </a:t>
            </a:r>
            <a:r>
              <a:rPr lang="zh-CN" altLang="en-US" smtClean="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－</a:t>
            </a:r>
            <a:r>
              <a:rPr lang="en-US" altLang="zh-CN" smtClean="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 </a:t>
            </a:r>
            <a:r>
              <a:rPr lang="zh-CN" altLang="en-US" smtClean="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案例（</a:t>
            </a:r>
            <a:r>
              <a:rPr lang="en-US" altLang="zh-CN" smtClean="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1</a:t>
            </a:r>
            <a:r>
              <a:rPr lang="zh-CN" altLang="en-US" smtClean="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）</a:t>
            </a:r>
          </a:p>
        </p:txBody>
      </p:sp>
      <p:sp>
        <p:nvSpPr>
          <p:cNvPr id="36867" name="TextBox 5"/>
          <p:cNvSpPr txBox="1">
            <a:spLocks noChangeArrowheads="1"/>
          </p:cNvSpPr>
          <p:nvPr/>
        </p:nvSpPr>
        <p:spPr bwMode="auto">
          <a:xfrm>
            <a:off x="517525" y="1411288"/>
            <a:ext cx="7229475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>
                <a:latin typeface="微软雅黑" pitchFamily="34" charset="-122"/>
                <a:ea typeface="微软雅黑" pitchFamily="34" charset="-122"/>
                <a:cs typeface="Hiragino Sans GB W6"/>
              </a:rPr>
              <a:t>恶意添加的</a:t>
            </a:r>
            <a:r>
              <a:rPr lang="en-US" altLang="zh-CN" sz="2000">
                <a:latin typeface="微软雅黑" pitchFamily="34" charset="-122"/>
                <a:ea typeface="微软雅黑" pitchFamily="34" charset="-122"/>
                <a:cs typeface="Hiragino Sans GB W6"/>
              </a:rPr>
              <a:t>Parand</a:t>
            </a:r>
            <a:r>
              <a:rPr lang="zh-CN" altLang="en-US" sz="2000">
                <a:latin typeface="微软雅黑" pitchFamily="34" charset="-122"/>
                <a:ea typeface="微软雅黑" pitchFamily="34" charset="-122"/>
                <a:cs typeface="Hiragino Sans GB W6"/>
              </a:rPr>
              <a:t>代码，通过监测当前手机安全状况，收集帐号信息，劫持认证短信，服务于背后的黑色移动产业链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8000" y="2568575"/>
            <a:ext cx="1582738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截获确认短信</a:t>
            </a:r>
            <a:endParaRPr lang="en-US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  <a:cs typeface="Hiragino Sans GB W6"/>
            </a:endParaRPr>
          </a:p>
        </p:txBody>
      </p:sp>
      <p:pic>
        <p:nvPicPr>
          <p:cNvPr id="36869" name="图片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990850"/>
            <a:ext cx="5476875" cy="302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498475" y="484188"/>
            <a:ext cx="7556500" cy="676275"/>
          </a:xfrm>
        </p:spPr>
        <p:txBody>
          <a:bodyPr/>
          <a:lstStyle/>
          <a:p>
            <a:pPr eaLnBrk="1" hangingPunct="1"/>
            <a:r>
              <a:rPr lang="zh-CN" altLang="en-US" smtClean="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二次打包攻击数据统计</a:t>
            </a:r>
          </a:p>
        </p:txBody>
      </p:sp>
      <p:sp>
        <p:nvSpPr>
          <p:cNvPr id="37891" name="TextBox 5"/>
          <p:cNvSpPr txBox="1">
            <a:spLocks noChangeArrowheads="1"/>
          </p:cNvSpPr>
          <p:nvPr/>
        </p:nvSpPr>
        <p:spPr bwMode="auto">
          <a:xfrm>
            <a:off x="517525" y="1411288"/>
            <a:ext cx="7229475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>
                <a:latin typeface="微软雅黑" pitchFamily="34" charset="-122"/>
                <a:ea typeface="微软雅黑" pitchFamily="34" charset="-122"/>
                <a:cs typeface="Hiragino Sans GB W6"/>
              </a:rPr>
              <a:t>基于梆梆大数据中心的分析报告，国内超过</a:t>
            </a:r>
            <a:r>
              <a:rPr lang="zh-CN" altLang="zh-CN" sz="2000">
                <a:latin typeface="微软雅黑" pitchFamily="34" charset="-122"/>
                <a:ea typeface="微软雅黑" pitchFamily="34" charset="-122"/>
                <a:cs typeface="Hiragino Sans GB W6"/>
              </a:rPr>
              <a:t>87</a:t>
            </a:r>
            <a:r>
              <a:rPr lang="en-US" altLang="zh-CN" sz="2000">
                <a:latin typeface="微软雅黑" pitchFamily="34" charset="-122"/>
                <a:ea typeface="微软雅黑" pitchFamily="34" charset="-122"/>
                <a:cs typeface="Hiragino Sans GB W6"/>
              </a:rPr>
              <a:t>%</a:t>
            </a:r>
            <a:r>
              <a:rPr lang="zh-CN" altLang="en-US" sz="2000">
                <a:latin typeface="微软雅黑" pitchFamily="34" charset="-122"/>
                <a:ea typeface="微软雅黑" pitchFamily="34" charset="-122"/>
                <a:cs typeface="Hiragino Sans GB W6"/>
              </a:rPr>
              <a:t>的金融应用存在二次打包篡改案例，超过</a:t>
            </a:r>
            <a:r>
              <a:rPr lang="en-US" altLang="zh-CN" sz="2000">
                <a:latin typeface="微软雅黑" pitchFamily="34" charset="-122"/>
                <a:ea typeface="微软雅黑" pitchFamily="34" charset="-122"/>
                <a:cs typeface="Hiragino Sans GB W6"/>
              </a:rPr>
              <a:t>97%</a:t>
            </a:r>
            <a:r>
              <a:rPr lang="zh-CN" altLang="en-US" sz="2000">
                <a:latin typeface="微软雅黑" pitchFamily="34" charset="-122"/>
                <a:ea typeface="微软雅黑" pitchFamily="34" charset="-122"/>
                <a:cs typeface="Hiragino Sans GB W6"/>
              </a:rPr>
              <a:t>的媒体，社交，公共服务类</a:t>
            </a:r>
            <a:r>
              <a:rPr lang="en-US" altLang="zh-CN" sz="2000">
                <a:latin typeface="微软雅黑" pitchFamily="34" charset="-122"/>
                <a:ea typeface="微软雅黑" pitchFamily="34" charset="-122"/>
                <a:cs typeface="Hiragino Sans GB W6"/>
              </a:rPr>
              <a:t>APP</a:t>
            </a:r>
            <a:r>
              <a:rPr lang="zh-CN" altLang="en-US" sz="2000">
                <a:latin typeface="微软雅黑" pitchFamily="34" charset="-122"/>
                <a:ea typeface="微软雅黑" pitchFamily="34" charset="-122"/>
                <a:cs typeface="Hiragino Sans GB W6"/>
              </a:rPr>
              <a:t>存在二次打包篡改案例。</a:t>
            </a:r>
          </a:p>
        </p:txBody>
      </p:sp>
      <p:pic>
        <p:nvPicPr>
          <p:cNvPr id="7" name="Picture 6" descr="C:\Users\Jeff-SecNeo\AppData\Roaming\Tencent\Users\1033317882\QQ\WinTemp\RichOle\38A185@44OI~`6Q9CG9)~}U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5625" y="3452813"/>
            <a:ext cx="3700463" cy="261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C:\Users\Jeff-SecNeo\AppData\Roaming\Tencent\Users\1033317882\QQ\WinTemp\RichOle\Q1{1O7H830`H[G39N%`_4@X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49775" y="3027363"/>
            <a:ext cx="4448175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520825" y="6084888"/>
            <a:ext cx="1827213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>
                <a:latin typeface="微软雅黑" pitchFamily="34" charset="-122"/>
                <a:ea typeface="微软雅黑" pitchFamily="34" charset="-122"/>
              </a:rPr>
              <a:t>金融行业盗版比例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005513" y="6084888"/>
            <a:ext cx="1827212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>
                <a:latin typeface="微软雅黑" pitchFamily="34" charset="-122"/>
                <a:ea typeface="微软雅黑" pitchFamily="34" charset="-122"/>
              </a:rPr>
              <a:t>盗版应用恶意行为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384675" y="3027363"/>
            <a:ext cx="0" cy="332263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498475" y="484188"/>
            <a:ext cx="7556500" cy="676275"/>
          </a:xfrm>
        </p:spPr>
        <p:txBody>
          <a:bodyPr/>
          <a:lstStyle/>
          <a:p>
            <a:pPr eaLnBrk="1" hangingPunct="1"/>
            <a:r>
              <a:rPr lang="zh-CN" altLang="en-US" smtClean="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交易劫持攻击基本原理</a:t>
            </a:r>
          </a:p>
        </p:txBody>
      </p:sp>
      <p:sp>
        <p:nvSpPr>
          <p:cNvPr id="38915" name="TextBox 6"/>
          <p:cNvSpPr txBox="1">
            <a:spLocks noChangeArrowheads="1"/>
          </p:cNvSpPr>
          <p:nvPr/>
        </p:nvSpPr>
        <p:spPr bwMode="auto">
          <a:xfrm>
            <a:off x="1104900" y="3430588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altLang="zh-CN"/>
          </a:p>
        </p:txBody>
      </p:sp>
      <p:pic>
        <p:nvPicPr>
          <p:cNvPr id="37892" name="图片 1" descr="D:\work\hack\crack\北京农村商业\data\Screenshot_2014-02-20-13-37-3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5775" y="2058988"/>
            <a:ext cx="2357438" cy="366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3" name="图片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36925" y="2078038"/>
            <a:ext cx="2519363" cy="364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ight Arrow 9"/>
          <p:cNvSpPr/>
          <p:nvPr/>
        </p:nvSpPr>
        <p:spPr>
          <a:xfrm>
            <a:off x="2938463" y="3503613"/>
            <a:ext cx="288925" cy="592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37895" name="TextBox 10"/>
          <p:cNvSpPr txBox="1">
            <a:spLocks noChangeArrowheads="1"/>
          </p:cNvSpPr>
          <p:nvPr/>
        </p:nvSpPr>
        <p:spPr bwMode="auto">
          <a:xfrm>
            <a:off x="5889625" y="2384425"/>
            <a:ext cx="3078163" cy="283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>
                <a:latin typeface="微软雅黑" pitchFamily="34" charset="-122"/>
                <a:ea typeface="微软雅黑" pitchFamily="34" charset="-122"/>
                <a:cs typeface="Hiragino Sans GB W3"/>
              </a:rPr>
              <a:t>通过劫持网络传输函数，在数据加密前动态修改提交到服务器的交易请求：</a:t>
            </a:r>
            <a:endParaRPr lang="en-US" altLang="zh-CN" sz="2000">
              <a:latin typeface="微软雅黑" pitchFamily="34" charset="-122"/>
              <a:ea typeface="微软雅黑" pitchFamily="34" charset="-122"/>
              <a:cs typeface="Hiragino Sans GB W3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>
                <a:latin typeface="微软雅黑" pitchFamily="34" charset="-122"/>
                <a:ea typeface="微软雅黑" pitchFamily="34" charset="-122"/>
                <a:cs typeface="Hiragino Sans GB W3"/>
              </a:rPr>
              <a:t>修改收款人账号</a:t>
            </a:r>
            <a:endParaRPr lang="en-US" altLang="zh-CN" sz="2000">
              <a:latin typeface="微软雅黑" pitchFamily="34" charset="-122"/>
              <a:ea typeface="微软雅黑" pitchFamily="34" charset="-122"/>
              <a:cs typeface="Hiragino Sans GB W3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>
                <a:latin typeface="微软雅黑" pitchFamily="34" charset="-122"/>
                <a:ea typeface="微软雅黑" pitchFamily="34" charset="-122"/>
                <a:cs typeface="Hiragino Sans GB W3"/>
              </a:rPr>
              <a:t>修改收款人姓名</a:t>
            </a:r>
            <a:endParaRPr lang="en-US" altLang="zh-CN" sz="2000">
              <a:latin typeface="微软雅黑" pitchFamily="34" charset="-122"/>
              <a:ea typeface="微软雅黑" pitchFamily="34" charset="-122"/>
              <a:cs typeface="Hiragino Sans GB W3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>
                <a:latin typeface="微软雅黑" pitchFamily="34" charset="-122"/>
                <a:ea typeface="微软雅黑" pitchFamily="34" charset="-122"/>
                <a:cs typeface="Hiragino Sans GB W3"/>
              </a:rPr>
              <a:t>修改转账金额</a:t>
            </a:r>
            <a:endParaRPr lang="en-US" altLang="zh-CN" sz="2000">
              <a:latin typeface="微软雅黑" pitchFamily="34" charset="-122"/>
              <a:ea typeface="微软雅黑" pitchFamily="34" charset="-122"/>
              <a:cs typeface="Hiragino Sans GB W3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789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498475" y="484188"/>
            <a:ext cx="7556500" cy="676275"/>
          </a:xfrm>
        </p:spPr>
        <p:txBody>
          <a:bodyPr/>
          <a:lstStyle/>
          <a:p>
            <a:pPr eaLnBrk="1" hangingPunct="1"/>
            <a:r>
              <a:rPr lang="zh-CN" altLang="en-US" smtClean="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交易劫持攻击完整演示</a:t>
            </a:r>
          </a:p>
        </p:txBody>
      </p:sp>
      <p:sp>
        <p:nvSpPr>
          <p:cNvPr id="39939" name="TextBox 11"/>
          <p:cNvSpPr txBox="1">
            <a:spLocks noChangeArrowheads="1"/>
          </p:cNvSpPr>
          <p:nvPr/>
        </p:nvSpPr>
        <p:spPr bwMode="auto">
          <a:xfrm>
            <a:off x="1009650" y="35623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altLang="zh-CN"/>
          </a:p>
        </p:txBody>
      </p:sp>
      <p:sp>
        <p:nvSpPr>
          <p:cNvPr id="13" name="Rectangle 12"/>
          <p:cNvSpPr/>
          <p:nvPr/>
        </p:nvSpPr>
        <p:spPr>
          <a:xfrm>
            <a:off x="2555875" y="2159000"/>
            <a:ext cx="6408738" cy="41544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pic>
        <p:nvPicPr>
          <p:cNvPr id="38917" name="图片 3" descr="D:\work\hack\crack\北京农村商业\data\动态转账\Screenshot_2014-02-20-14-09-3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6375" y="2159000"/>
            <a:ext cx="2133600" cy="415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8" name="图片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0688" y="2227263"/>
            <a:ext cx="3295650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ight Arrow 15"/>
          <p:cNvSpPr/>
          <p:nvPr/>
        </p:nvSpPr>
        <p:spPr>
          <a:xfrm>
            <a:off x="2339975" y="3657600"/>
            <a:ext cx="215900" cy="576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pic>
        <p:nvPicPr>
          <p:cNvPr id="38920" name="图片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27313" y="2211388"/>
            <a:ext cx="2736850" cy="262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1" name="TextBox 17"/>
          <p:cNvSpPr txBox="1">
            <a:spLocks noChangeArrowheads="1"/>
          </p:cNvSpPr>
          <p:nvPr/>
        </p:nvSpPr>
        <p:spPr bwMode="auto">
          <a:xfrm>
            <a:off x="5435600" y="3479800"/>
            <a:ext cx="3529013" cy="1338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latin typeface="微软雅黑" pitchFamily="34" charset="-122"/>
                <a:ea typeface="微软雅黑" pitchFamily="34" charset="-122"/>
                <a:cs typeface="Hiragino Sans GB W3"/>
              </a:rPr>
              <a:t>攻击者在篡改了提交到服务器交易数据的同时，也劫持回执短信，修改为原始用户提交信息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27313" y="5286375"/>
            <a:ext cx="6276975" cy="831850"/>
          </a:xfrm>
          <a:prstGeom prst="rect">
            <a:avLst/>
          </a:prstGeom>
          <a:solidFill>
            <a:schemeClr val="accent6"/>
          </a:solidFill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  <a:cs typeface="Hiragino Sans GB W3"/>
              </a:rPr>
              <a:t>在真实的攻击案例中，服务器回执数据也会被篡改，用户看到的服务器回执确认信息仍然是最初的界面输入信息，用户彻底无法察觉！</a:t>
            </a:r>
            <a:endParaRPr lang="en-US" sz="1600" dirty="0">
              <a:latin typeface="微软雅黑" pitchFamily="34" charset="-122"/>
              <a:ea typeface="微软雅黑" pitchFamily="34" charset="-122"/>
              <a:cs typeface="Hiragino Sans GB W3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38921" grpId="0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498475" y="484188"/>
            <a:ext cx="7556500" cy="676275"/>
          </a:xfrm>
        </p:spPr>
        <p:txBody>
          <a:bodyPr/>
          <a:lstStyle/>
          <a:p>
            <a:pPr eaLnBrk="1" hangingPunct="1"/>
            <a:r>
              <a:rPr lang="zh-CN" altLang="en-US" smtClean="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交易劫持攻击最终效果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63525" y="1819275"/>
            <a:ext cx="5321300" cy="40513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pic>
        <p:nvPicPr>
          <p:cNvPr id="39940" name="图片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43213" y="3749675"/>
            <a:ext cx="2430462" cy="1874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1" name="图片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43213" y="1987550"/>
            <a:ext cx="2430462" cy="161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2" name="图片 1" descr="D:\work\hack\crack\北京农村商业\data\Screenshot_2014-02-20-13-37-36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3225" y="1987550"/>
            <a:ext cx="1909763" cy="363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Right Arrow 24"/>
          <p:cNvSpPr/>
          <p:nvPr/>
        </p:nvSpPr>
        <p:spPr>
          <a:xfrm>
            <a:off x="2479675" y="3462338"/>
            <a:ext cx="122238" cy="628650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39944" name="TextBox 25"/>
          <p:cNvSpPr txBox="1">
            <a:spLocks noChangeArrowheads="1"/>
          </p:cNvSpPr>
          <p:nvPr/>
        </p:nvSpPr>
        <p:spPr bwMode="auto">
          <a:xfrm>
            <a:off x="5622925" y="2019300"/>
            <a:ext cx="3095625" cy="378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>
                <a:latin typeface="微软雅黑" pitchFamily="34" charset="-122"/>
                <a:ea typeface="微软雅黑" pitchFamily="34" charset="-122"/>
                <a:cs typeface="Hiragino Sans GB W3"/>
              </a:rPr>
              <a:t>通过转账目标人短信提示，我们可以看到</a:t>
            </a:r>
            <a:endParaRPr lang="en-US" altLang="zh-CN" sz="2000">
              <a:latin typeface="微软雅黑" pitchFamily="34" charset="-122"/>
              <a:ea typeface="微软雅黑" pitchFamily="34" charset="-122"/>
              <a:cs typeface="Hiragino Sans GB W3"/>
            </a:endParaRPr>
          </a:p>
          <a:p>
            <a:endParaRPr lang="en-US" altLang="zh-CN" sz="2000">
              <a:latin typeface="微软雅黑" pitchFamily="34" charset="-122"/>
              <a:ea typeface="微软雅黑" pitchFamily="34" charset="-122"/>
              <a:cs typeface="Hiragino Sans GB W3"/>
            </a:endParaRPr>
          </a:p>
          <a:p>
            <a:r>
              <a:rPr lang="zh-CN" altLang="en-US" sz="2000">
                <a:latin typeface="微软雅黑" pitchFamily="34" charset="-122"/>
                <a:ea typeface="微软雅黑" pitchFamily="34" charset="-122"/>
                <a:cs typeface="Hiragino Sans GB W3"/>
              </a:rPr>
              <a:t>用户输入的账号信息为</a:t>
            </a:r>
            <a:endParaRPr lang="en-US" altLang="zh-CN" sz="2000">
              <a:latin typeface="微软雅黑" pitchFamily="34" charset="-122"/>
              <a:ea typeface="微软雅黑" pitchFamily="34" charset="-122"/>
              <a:cs typeface="Hiragino Sans GB W3"/>
            </a:endParaRPr>
          </a:p>
          <a:p>
            <a:r>
              <a:rPr lang="zh-CN" altLang="en-US" sz="2000">
                <a:latin typeface="微软雅黑" pitchFamily="34" charset="-122"/>
                <a:ea typeface="微软雅黑" pitchFamily="34" charset="-122"/>
                <a:cs typeface="Hiragino Sans GB W3"/>
              </a:rPr>
              <a:t>账号：</a:t>
            </a:r>
            <a:r>
              <a:rPr lang="en-US" altLang="zh-CN" sz="2000">
                <a:latin typeface="微软雅黑" pitchFamily="34" charset="-122"/>
                <a:ea typeface="微软雅黑" pitchFamily="34" charset="-122"/>
                <a:cs typeface="Hiragino Sans GB W3"/>
              </a:rPr>
              <a:t>8000558888258008508</a:t>
            </a:r>
          </a:p>
          <a:p>
            <a:r>
              <a:rPr lang="zh-CN" altLang="en-US" sz="2000">
                <a:latin typeface="微软雅黑" pitchFamily="34" charset="-122"/>
                <a:ea typeface="微软雅黑" pitchFamily="34" charset="-122"/>
                <a:cs typeface="Hiragino Sans GB W3"/>
              </a:rPr>
              <a:t>姓名：张三</a:t>
            </a:r>
            <a:endParaRPr lang="en-US" altLang="zh-CN" sz="2000">
              <a:latin typeface="微软雅黑" pitchFamily="34" charset="-122"/>
              <a:ea typeface="微软雅黑" pitchFamily="34" charset="-122"/>
              <a:cs typeface="Hiragino Sans GB W3"/>
            </a:endParaRPr>
          </a:p>
          <a:p>
            <a:endParaRPr lang="zh-CN" altLang="en-US" sz="2000">
              <a:latin typeface="微软雅黑" pitchFamily="34" charset="-122"/>
              <a:ea typeface="微软雅黑" pitchFamily="34" charset="-122"/>
              <a:cs typeface="Hiragino Sans GB W3"/>
            </a:endParaRPr>
          </a:p>
          <a:p>
            <a:r>
              <a:rPr lang="zh-CN" altLang="en-US" sz="2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Hiragino Sans GB W3"/>
              </a:rPr>
              <a:t>实际转账目标为：</a:t>
            </a:r>
            <a:endParaRPr lang="en-US" altLang="zh-CN" sz="200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Hiragino Sans GB W3"/>
            </a:endParaRPr>
          </a:p>
          <a:p>
            <a:r>
              <a:rPr lang="zh-CN" altLang="en-US" sz="2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Hiragino Sans GB W3"/>
              </a:rPr>
              <a:t>账号：</a:t>
            </a:r>
            <a:r>
              <a:rPr lang="en-US" altLang="zh-CN" sz="2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Hiragino Sans GB W3"/>
              </a:rPr>
              <a:t>6</a:t>
            </a:r>
            <a:r>
              <a:rPr lang="zh-CN" altLang="en-US" sz="2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Hiragino Sans GB W3"/>
              </a:rPr>
              <a:t>**************</a:t>
            </a:r>
            <a:r>
              <a:rPr lang="en-US" altLang="zh-CN" sz="2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Hiragino Sans GB W3"/>
              </a:rPr>
              <a:t>2866</a:t>
            </a:r>
          </a:p>
          <a:p>
            <a:r>
              <a:rPr lang="zh-CN" altLang="en-US" sz="2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Hiragino Sans GB W3"/>
              </a:rPr>
              <a:t>姓名：李**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3994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2014</a:t>
            </a:r>
            <a:r>
              <a:rPr lang="zh-CN" altLang="en-US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移动安全报告简介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498475" y="484188"/>
            <a:ext cx="7556500" cy="676275"/>
          </a:xfrm>
        </p:spPr>
        <p:txBody>
          <a:bodyPr/>
          <a:lstStyle/>
          <a:p>
            <a:pPr eaLnBrk="1" hangingPunct="1"/>
            <a:r>
              <a:rPr lang="zh-CN" altLang="en-US" smtClean="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基于账号密码窃取的中间人攻击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98488" y="1512888"/>
            <a:ext cx="6375400" cy="36925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    攻击者可以通过以下手法获取用户账号密码，并在服务器端发起中间人攻击，最终威胁资金账号安全：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p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动态注入获取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p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键盘记录获取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p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屏幕录像获取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p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屏幕劫持录取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p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钓鱼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获取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498475" y="484188"/>
            <a:ext cx="7556500" cy="676275"/>
          </a:xfrm>
        </p:spPr>
        <p:txBody>
          <a:bodyPr/>
          <a:lstStyle/>
          <a:p>
            <a:pPr eaLnBrk="1" hangingPunct="1"/>
            <a:r>
              <a:rPr lang="zh-CN" altLang="en-US" smtClean="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帐号密码窃取－动态注入窃取</a:t>
            </a:r>
          </a:p>
        </p:txBody>
      </p:sp>
      <p:pic>
        <p:nvPicPr>
          <p:cNvPr id="41987" name="Picture 1" descr="C:\Users\Jeff_Fu\AppData\Roaming\Tencent\Users\1033317882\QQ\WinTemp\RichOle\M_0}$%HT_H@LXKPN5{ZH94V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1625" y="2181225"/>
            <a:ext cx="1855788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8" name="Picture 2" descr="C:\Users\Jeff_Fu\AppData\Roaming\Tencent\Users\1033317882\QQ\WinTemp\RichOle\B~`{X2H4_F4M$AX9K[3%~$P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39963" y="2166938"/>
            <a:ext cx="1895475" cy="303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9" name="Picture 3" descr="C:\Users\Jeff_Fu\AppData\Roaming\Tencent\Users\1033317882\QQ\WinTemp\RichOle\2AGH4]G20G4``(O]RMF7_]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11650" y="2166938"/>
            <a:ext cx="1895475" cy="302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0" name="Picture 4" descr="C:\Users\Jeff_Fu\AppData\Roaming\Tencent\Users\1033317882\QQ\WinTemp\RichOle\~~NB)TUF]S([C]93Y`RTQXE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27813" y="2166938"/>
            <a:ext cx="1882775" cy="299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415925" y="5581650"/>
            <a:ext cx="3279775" cy="319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启动攻击程序，目标银行应用</a:t>
            </a:r>
          </a:p>
        </p:txBody>
      </p:sp>
      <p:sp>
        <p:nvSpPr>
          <p:cNvPr id="12" name="Up Arrow 11"/>
          <p:cNvSpPr/>
          <p:nvPr/>
        </p:nvSpPr>
        <p:spPr>
          <a:xfrm>
            <a:off x="1804988" y="5310188"/>
            <a:ext cx="719137" cy="2619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233863" y="5599113"/>
            <a:ext cx="2152650" cy="309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Hiragino Sans GB W3"/>
              </a:rPr>
              <a:t>目标银行输入账户，密码</a:t>
            </a:r>
            <a:endParaRPr lang="en-US" sz="1400" dirty="0">
              <a:latin typeface="微软雅黑" pitchFamily="34" charset="-122"/>
              <a:ea typeface="微软雅黑" pitchFamily="34" charset="-122"/>
              <a:cs typeface="Hiragino Sans GB W3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27813" y="5580063"/>
            <a:ext cx="2047875" cy="32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Hiragino Sans GB W3"/>
              </a:rPr>
              <a:t>攻击程序截获账户密码</a:t>
            </a:r>
            <a:endParaRPr lang="en-US" sz="1400" dirty="0">
              <a:latin typeface="微软雅黑" pitchFamily="34" charset="-122"/>
              <a:ea typeface="微软雅黑" pitchFamily="34" charset="-122"/>
              <a:cs typeface="Hiragino Sans GB W3"/>
            </a:endParaRPr>
          </a:p>
        </p:txBody>
      </p:sp>
      <p:sp>
        <p:nvSpPr>
          <p:cNvPr id="15" name="Up Arrow 14"/>
          <p:cNvSpPr/>
          <p:nvPr/>
        </p:nvSpPr>
        <p:spPr>
          <a:xfrm>
            <a:off x="4868863" y="5318125"/>
            <a:ext cx="719137" cy="26193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16" name="Up Arrow 15"/>
          <p:cNvSpPr/>
          <p:nvPr/>
        </p:nvSpPr>
        <p:spPr>
          <a:xfrm>
            <a:off x="7229475" y="5318125"/>
            <a:ext cx="719138" cy="26193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498475" y="484188"/>
            <a:ext cx="7556500" cy="676275"/>
          </a:xfrm>
        </p:spPr>
        <p:txBody>
          <a:bodyPr/>
          <a:lstStyle/>
          <a:p>
            <a:pPr eaLnBrk="1" hangingPunct="1"/>
            <a:r>
              <a:rPr lang="zh-CN" altLang="en-US" smtClean="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帐号密码窃取－键盘记录</a:t>
            </a:r>
          </a:p>
        </p:txBody>
      </p:sp>
      <p:pic>
        <p:nvPicPr>
          <p:cNvPr id="4403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-12543" b="-12543"/>
          <a:stretch>
            <a:fillRect/>
          </a:stretch>
        </p:blipFill>
        <p:spPr>
          <a:xfrm>
            <a:off x="457200" y="2155825"/>
            <a:ext cx="4038600" cy="3394075"/>
          </a:xfrm>
        </p:spPr>
      </p:pic>
      <p:pic>
        <p:nvPicPr>
          <p:cNvPr id="44036" name="内容占位符 5"/>
          <p:cNvPicPr>
            <a:picLocks noChangeAspect="1"/>
          </p:cNvPicPr>
          <p:nvPr/>
        </p:nvPicPr>
        <p:blipFill>
          <a:blip r:embed="rId3"/>
          <a:srcRect l="10999" r="10999"/>
          <a:stretch>
            <a:fillRect/>
          </a:stretch>
        </p:blipFill>
        <p:spPr bwMode="auto">
          <a:xfrm>
            <a:off x="4648200" y="2155825"/>
            <a:ext cx="4038600" cy="339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498475" y="484188"/>
            <a:ext cx="7556500" cy="676275"/>
          </a:xfrm>
        </p:spPr>
        <p:txBody>
          <a:bodyPr/>
          <a:lstStyle/>
          <a:p>
            <a:pPr eaLnBrk="1" hangingPunct="1"/>
            <a:r>
              <a:rPr lang="zh-CN" altLang="en-US" smtClean="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帐号密码窃取－屏幕录像</a:t>
            </a:r>
          </a:p>
        </p:txBody>
      </p:sp>
      <p:pic>
        <p:nvPicPr>
          <p:cNvPr id="4505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5950" y="1320800"/>
            <a:ext cx="3341688" cy="4954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0" name="TextBox 3"/>
          <p:cNvSpPr txBox="1">
            <a:spLocks noChangeArrowheads="1"/>
          </p:cNvSpPr>
          <p:nvPr/>
        </p:nvSpPr>
        <p:spPr bwMode="auto">
          <a:xfrm>
            <a:off x="4167188" y="2219325"/>
            <a:ext cx="3887787" cy="283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>
                <a:latin typeface="微软雅黑" pitchFamily="34" charset="-122"/>
                <a:ea typeface="微软雅黑" pitchFamily="34" charset="-122"/>
                <a:cs typeface="Hiragino Sans GB W3"/>
              </a:rPr>
              <a:t>屏幕录像攻击虽然存在实施效率低下，攻击过程缓慢，但是由于它的技术原理非常简单，成功率高，所以仍然在很多低等级黑客中被使用，是名副其实的“大众平民”黑客技术。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498475" y="484188"/>
            <a:ext cx="7556500" cy="676275"/>
          </a:xfrm>
        </p:spPr>
        <p:txBody>
          <a:bodyPr/>
          <a:lstStyle/>
          <a:p>
            <a:pPr eaLnBrk="1" hangingPunct="1"/>
            <a:r>
              <a:rPr lang="zh-CN" altLang="en-US" smtClean="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基于账号密码窃取的中间人攻击</a:t>
            </a:r>
          </a:p>
        </p:txBody>
      </p:sp>
      <p:graphicFrame>
        <p:nvGraphicFramePr>
          <p:cNvPr id="3" name="Diagram 2"/>
          <p:cNvGraphicFramePr/>
          <p:nvPr/>
        </p:nvGraphicFramePr>
        <p:xfrm>
          <a:off x="708883" y="142951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15D53F2-38F1-6848-8DFC-2A4261C968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07AF8CD-D626-BA48-8E7A-9DA10A2E07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E61A4E5-FE36-B04B-B0A7-B42F6CA5A1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65BABB2-86C6-6547-B11A-7134D9D19D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3FDA093-2BE8-064F-9D21-5295F14CB9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307A9F5-7C34-0146-9593-FFCD0E83EF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498475" y="484188"/>
            <a:ext cx="7556500" cy="676275"/>
          </a:xfrm>
        </p:spPr>
        <p:txBody>
          <a:bodyPr/>
          <a:lstStyle/>
          <a:p>
            <a:pPr eaLnBrk="1" hangingPunct="1"/>
            <a:r>
              <a:rPr lang="zh-CN" altLang="en-US" smtClean="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个人隐私数据窃取</a:t>
            </a:r>
            <a:r>
              <a:rPr lang="en-US" altLang="zh-CN" smtClean="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 </a:t>
            </a:r>
            <a:endParaRPr lang="zh-CN" altLang="en-US" smtClean="0">
              <a:solidFill>
                <a:srgbClr val="F79646"/>
              </a:solidFill>
              <a:latin typeface="微软雅黑" pitchFamily="34" charset="-122"/>
              <a:ea typeface="微软雅黑" pitchFamily="34" charset="-122"/>
              <a:cs typeface="Hiragino Sans GB W6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" y="1944688"/>
            <a:ext cx="4679950" cy="285115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pic>
        <p:nvPicPr>
          <p:cNvPr id="47108" name="Picture 1" descr="C:\Users\Jeff_Fu\AppData\Roaming\Tencent\Users\1033317882\QQ\WinTemp\RichOle\X6@[O5V[[%$KR7QIJ4Z{BM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1625" y="2057400"/>
            <a:ext cx="4537075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9" name="Picture 2" descr="C:\Users\Jeff_Fu\AppData\Roaming\Tencent\Users\1033317882\QQ\WinTemp\RichOle\82Y[(JFI`()KSC1(3S9)$NQ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9400" y="3113088"/>
            <a:ext cx="4559300" cy="158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908550" y="1944688"/>
            <a:ext cx="3956050" cy="2562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  <a:cs typeface="Hiragino Sans GB W3"/>
              </a:rPr>
              <a:t>通过静态逆向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  <a:cs typeface="Hiragino Sans GB W3"/>
              </a:rPr>
              <a:t>APK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cs typeface="Hiragino Sans GB W3"/>
              </a:rPr>
              <a:t>安装包，获得加密算法及密钥，破解保存在本地的加密数据</a:t>
            </a:r>
            <a:endParaRPr lang="en-US" altLang="zh-CN" dirty="0">
              <a:latin typeface="微软雅黑" pitchFamily="34" charset="-122"/>
              <a:ea typeface="微软雅黑" pitchFamily="34" charset="-122"/>
              <a:cs typeface="Hiragino Sans GB W3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  <a:cs typeface="Hiragino Sans GB W3"/>
              </a:rPr>
              <a:t>未经反编译保护的加密算法被破译</a:t>
            </a:r>
            <a:endParaRPr lang="en-US" altLang="zh-CN" dirty="0">
              <a:latin typeface="微软雅黑" pitchFamily="34" charset="-122"/>
              <a:ea typeface="微软雅黑" pitchFamily="34" charset="-122"/>
              <a:cs typeface="Hiragino Sans GB W3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  <a:cs typeface="Hiragino Sans GB W3"/>
              </a:rPr>
              <a:t>未经反编译保护的密码被破译</a:t>
            </a:r>
            <a:endParaRPr lang="en-US" altLang="zh-CN" dirty="0">
              <a:latin typeface="微软雅黑" pitchFamily="34" charset="-122"/>
              <a:ea typeface="微软雅黑" pitchFamily="34" charset="-122"/>
              <a:cs typeface="Hiragino Sans GB W3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  <a:cs typeface="Hiragino Sans GB W3"/>
              </a:rPr>
              <a:t>加密信息被直接还原</a:t>
            </a:r>
            <a:endParaRPr lang="en-US" dirty="0">
              <a:latin typeface="微软雅黑" pitchFamily="34" charset="-122"/>
              <a:ea typeface="微软雅黑" pitchFamily="34" charset="-122"/>
              <a:cs typeface="Hiragino Sans GB W3"/>
            </a:endParaRPr>
          </a:p>
        </p:txBody>
      </p:sp>
      <p:pic>
        <p:nvPicPr>
          <p:cNvPr id="46088" name="Picture 8" descr="C:\Users\JEFF\AppData\Roaming\Tencent\Users\1033317882\QQ\WinTemp\RichOle\(~N2X0OW_V5@B_2VQH24`HL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2250" y="5016500"/>
            <a:ext cx="6584950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498475" y="484188"/>
            <a:ext cx="7556500" cy="676275"/>
          </a:xfrm>
        </p:spPr>
        <p:txBody>
          <a:bodyPr/>
          <a:lstStyle/>
          <a:p>
            <a:pPr eaLnBrk="1" hangingPunct="1"/>
            <a:r>
              <a:rPr lang="zh-CN" altLang="en-US" smtClean="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其它应用风险</a:t>
            </a:r>
            <a:r>
              <a:rPr lang="en-US" altLang="zh-CN" smtClean="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 </a:t>
            </a:r>
            <a:r>
              <a:rPr lang="zh-CN" altLang="en-US" smtClean="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－</a:t>
            </a:r>
            <a:r>
              <a:rPr lang="en-US" altLang="zh-CN" smtClean="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 </a:t>
            </a:r>
            <a:r>
              <a:rPr lang="zh-CN" altLang="en-US" smtClean="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钓鱼攻击</a:t>
            </a:r>
          </a:p>
        </p:txBody>
      </p:sp>
      <p:pic>
        <p:nvPicPr>
          <p:cNvPr id="6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7487" b="7487"/>
          <a:stretch>
            <a:fillRect/>
          </a:stretch>
        </p:blipFill>
        <p:spPr>
          <a:xfrm>
            <a:off x="639763" y="1766888"/>
            <a:ext cx="3665537" cy="3079750"/>
          </a:xfrm>
        </p:spPr>
      </p:pic>
      <p:pic>
        <p:nvPicPr>
          <p:cNvPr id="7" name="内容占位符 5" descr="2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83088" y="1768475"/>
            <a:ext cx="4038600" cy="339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3" name="TextBox 3"/>
          <p:cNvSpPr txBox="1">
            <a:spLocks noChangeArrowheads="1"/>
          </p:cNvSpPr>
          <p:nvPr/>
        </p:nvSpPr>
        <p:spPr bwMode="auto">
          <a:xfrm>
            <a:off x="546100" y="1160463"/>
            <a:ext cx="489743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伪基站钓鱼</a:t>
            </a:r>
            <a:r>
              <a:rPr lang="zh-CN" altLang="zh-CN" sz="200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，</a:t>
            </a:r>
            <a:r>
              <a:rPr lang="zh-CN" altLang="en-US" sz="200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二次打包钓鱼</a:t>
            </a:r>
            <a:r>
              <a:rPr lang="zh-CN" altLang="zh-CN" sz="200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，</a:t>
            </a:r>
            <a:r>
              <a:rPr lang="zh-CN" altLang="en-US" sz="200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二维码钓鱼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6380" r="16380"/>
          <a:stretch>
            <a:fillRect/>
          </a:stretch>
        </p:blipFill>
        <p:spPr>
          <a:xfrm>
            <a:off x="6802438" y="2374900"/>
            <a:ext cx="2057400" cy="2039938"/>
          </a:xfrm>
        </p:spPr>
      </p:pic>
      <p:pic>
        <p:nvPicPr>
          <p:cNvPr id="50179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4721" r="4721"/>
          <a:stretch>
            <a:fillRect/>
          </a:stretch>
        </p:blipFill>
        <p:spPr>
          <a:xfrm>
            <a:off x="6802438" y="4535488"/>
            <a:ext cx="2057400" cy="2038350"/>
          </a:xfrm>
        </p:spPr>
      </p:pic>
      <p:sp>
        <p:nvSpPr>
          <p:cNvPr id="9" name="Text Placeholder 2"/>
          <p:cNvSpPr>
            <a:spLocks noGrp="1"/>
          </p:cNvSpPr>
          <p:nvPr>
            <p:ph type="body" idx="4294967295"/>
          </p:nvPr>
        </p:nvSpPr>
        <p:spPr>
          <a:xfrm>
            <a:off x="488950" y="957263"/>
            <a:ext cx="6313488" cy="3665537"/>
          </a:xfrm>
        </p:spPr>
        <p:txBody>
          <a:bodyPr/>
          <a:lstStyle/>
          <a:p>
            <a:r>
              <a:rPr lang="zh-CN" altLang="en-US" sz="360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移动系统根源性的问题</a:t>
            </a:r>
            <a:endParaRPr lang="en-US" altLang="zh-CN" sz="36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8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应用开发者解决不了！</a:t>
            </a:r>
            <a:endParaRPr lang="en-US" altLang="zh-CN" sz="18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8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传统安全厂商解决不了！！</a:t>
            </a:r>
            <a:endParaRPr lang="en-US" altLang="zh-CN" sz="18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800" b="1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移动应用安全问题，</a:t>
            </a:r>
            <a:endParaRPr lang="en-US" altLang="zh-CN" sz="1800" b="1" smtClean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800" b="1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应该交由专业的移动应用安全厂商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>
          <a:xfrm>
            <a:off x="2286000" y="2786063"/>
            <a:ext cx="5638800" cy="623887"/>
          </a:xfrm>
        </p:spPr>
        <p:txBody>
          <a:bodyPr/>
          <a:lstStyle/>
          <a:p>
            <a:r>
              <a:rPr lang="zh-CN" altLang="en-US" smtClean="0">
                <a:latin typeface="微软雅黑" pitchFamily="34" charset="-122"/>
                <a:ea typeface="微软雅黑" pitchFamily="34" charset="-122"/>
              </a:rPr>
              <a:t>移动应用开发设计缺陷</a:t>
            </a:r>
          </a:p>
        </p:txBody>
      </p:sp>
      <p:sp>
        <p:nvSpPr>
          <p:cNvPr id="50179" name="Text Placeholder 2"/>
          <p:cNvSpPr>
            <a:spLocks noGrp="1"/>
          </p:cNvSpPr>
          <p:nvPr>
            <p:ph type="body" idx="1"/>
          </p:nvPr>
        </p:nvSpPr>
        <p:spPr>
          <a:xfrm>
            <a:off x="2379663" y="3563938"/>
            <a:ext cx="5638800" cy="2538412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itchFamily="2" charset="2"/>
              <a:buChar char="p"/>
              <a:defRPr/>
            </a:pPr>
            <a:r>
              <a:rPr lang="zh-CN" altLang="en-US" sz="18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应用安全设计缺陷</a:t>
            </a:r>
            <a:endParaRPr lang="en-US" altLang="zh-CN" sz="1800" dirty="0" smtClean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itchFamily="2" charset="2"/>
              <a:buChar char="p"/>
              <a:defRPr/>
            </a:pPr>
            <a:r>
              <a:rPr lang="zh-CN" altLang="en-US" sz="18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业务逻辑缺陷</a:t>
            </a:r>
            <a:endParaRPr lang="en-US" altLang="zh-CN" sz="1800" dirty="0" smtClean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itchFamily="2" charset="2"/>
              <a:buChar char="p"/>
              <a:defRPr/>
            </a:pPr>
            <a:r>
              <a:rPr lang="zh-CN" altLang="en-US" sz="18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程序编码缺陷</a:t>
            </a:r>
            <a:endParaRPr lang="en-US" altLang="zh-CN" sz="1800" dirty="0" smtClean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itchFamily="2" charset="2"/>
              <a:buChar char="p"/>
              <a:defRPr/>
            </a:pPr>
            <a:r>
              <a:rPr lang="zh-CN" altLang="en-US" sz="1800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外</a:t>
            </a:r>
            <a:r>
              <a:rPr lang="zh-CN" altLang="en-US" sz="18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包团队管理缺陷</a:t>
            </a:r>
            <a:endParaRPr lang="en-US" altLang="zh-CN" sz="1800" dirty="0" smtClean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itchFamily="2" charset="2"/>
              <a:buChar char="p"/>
              <a:defRPr/>
            </a:pPr>
            <a:r>
              <a:rPr lang="zh-CN" altLang="en-US" sz="18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运维安全事件响应流程缺陷</a:t>
            </a:r>
            <a:endParaRPr lang="en-US" altLang="zh-CN" sz="1800" dirty="0" smtClean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itchFamily="2" charset="2"/>
              <a:buChar char="p"/>
              <a:defRPr/>
            </a:pPr>
            <a:r>
              <a:rPr lang="zh-CN" altLang="en-US" sz="1800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其</a:t>
            </a:r>
            <a:r>
              <a:rPr lang="zh-CN" altLang="en-US" sz="18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它人为因素导致的安全风险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>
          <a:xfrm>
            <a:off x="498475" y="484188"/>
            <a:ext cx="7556500" cy="676275"/>
          </a:xfrm>
        </p:spPr>
        <p:txBody>
          <a:bodyPr/>
          <a:lstStyle/>
          <a:p>
            <a:pPr eaLnBrk="1" hangingPunct="1"/>
            <a:r>
              <a:rPr lang="zh-CN" altLang="en-US" smtClean="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金融行业漏洞披露</a:t>
            </a:r>
          </a:p>
        </p:txBody>
      </p:sp>
      <p:sp>
        <p:nvSpPr>
          <p:cNvPr id="52227" name="TextBox 2"/>
          <p:cNvSpPr txBox="1">
            <a:spLocks noChangeArrowheads="1"/>
          </p:cNvSpPr>
          <p:nvPr/>
        </p:nvSpPr>
        <p:spPr bwMode="auto">
          <a:xfrm>
            <a:off x="574675" y="1220788"/>
            <a:ext cx="15700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开发流程缺陷</a:t>
            </a:r>
          </a:p>
        </p:txBody>
      </p:sp>
      <p:pic>
        <p:nvPicPr>
          <p:cNvPr id="52228" name="Picture 5" descr="1A608586-59BC-4F8B-BA65-1A6BD1D9374A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8475" y="1989138"/>
            <a:ext cx="4413250" cy="3659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latin typeface="微软雅黑" pitchFamily="34" charset="-122"/>
                <a:ea typeface="微软雅黑" pitchFamily="34" charset="-122"/>
                <a:cs typeface="Hiragino Sans GB W6"/>
              </a:rPr>
              <a:t>2014</a:t>
            </a:r>
            <a:r>
              <a:rPr lang="zh-CN" altLang="en-US" smtClean="0">
                <a:latin typeface="微软雅黑" pitchFamily="34" charset="-122"/>
                <a:ea typeface="微软雅黑" pitchFamily="34" charset="-122"/>
                <a:cs typeface="Hiragino Sans GB W6"/>
              </a:rPr>
              <a:t>移动安全概述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30175" y="1965325"/>
            <a:ext cx="4002088" cy="41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1600"/>
              <a:t>2014</a:t>
            </a:r>
            <a:r>
              <a:rPr lang="zh-CN" altLang="en-US" sz="1600"/>
              <a:t>年新增手机病毒</a:t>
            </a:r>
            <a:r>
              <a:rPr lang="en-US" altLang="zh-CN" sz="1600"/>
              <a:t>100.33</a:t>
            </a:r>
            <a:r>
              <a:rPr lang="zh-CN" altLang="en-US" sz="1600"/>
              <a:t>万个</a:t>
            </a:r>
            <a:endParaRPr lang="en-US" altLang="zh-CN" sz="16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4750" y="2070100"/>
            <a:ext cx="5286375" cy="309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30175" y="2525713"/>
            <a:ext cx="3311525" cy="11699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  <a:defRPr/>
            </a:pPr>
            <a:r>
              <a:rPr lang="zh-CN" altLang="en-US" sz="1600" dirty="0">
                <a:latin typeface="Rockwell"/>
              </a:rPr>
              <a:t>资费消耗类病毒占总数的</a:t>
            </a:r>
            <a:r>
              <a:rPr lang="en-US" altLang="zh-CN" sz="1600" dirty="0">
                <a:latin typeface="Rockwell"/>
              </a:rPr>
              <a:t>53.9%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  <a:defRPr/>
            </a:pPr>
            <a:r>
              <a:rPr lang="zh-CN" altLang="en-US" sz="1600" dirty="0">
                <a:latin typeface="Rockwell"/>
              </a:rPr>
              <a:t>隐私窃取类病毒占总数的</a:t>
            </a:r>
            <a:r>
              <a:rPr lang="en-US" altLang="zh-CN" sz="1600" dirty="0">
                <a:latin typeface="Rockwell"/>
              </a:rPr>
              <a:t>16.5%</a:t>
            </a:r>
          </a:p>
          <a:p>
            <a:pPr>
              <a:defRPr/>
            </a:pPr>
            <a:endParaRPr lang="zh-CN" altLang="en-US" sz="2200" dirty="0">
              <a:latin typeface="Rockwel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14750" y="2198688"/>
            <a:ext cx="5286375" cy="309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30175" y="3463925"/>
            <a:ext cx="351631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1600"/>
              <a:t>21.1%</a:t>
            </a:r>
            <a:r>
              <a:rPr lang="zh-CN" altLang="en-US" sz="1600"/>
              <a:t>的病毒下载来自于手机市场</a:t>
            </a:r>
            <a:endParaRPr lang="en-US" altLang="zh-CN" sz="16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14750" y="2311400"/>
            <a:ext cx="5286375" cy="309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498475" y="484188"/>
            <a:ext cx="7556500" cy="676275"/>
          </a:xfrm>
        </p:spPr>
        <p:txBody>
          <a:bodyPr/>
          <a:lstStyle/>
          <a:p>
            <a:pPr eaLnBrk="1" hangingPunct="1"/>
            <a:r>
              <a:rPr lang="zh-CN" altLang="en-US" smtClean="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金融行业漏洞披露</a:t>
            </a:r>
          </a:p>
        </p:txBody>
      </p:sp>
      <p:pic>
        <p:nvPicPr>
          <p:cNvPr id="53251" name="内容占位符 6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-246" b="-949"/>
          <a:stretch>
            <a:fillRect/>
          </a:stretch>
        </p:blipFill>
        <p:spPr>
          <a:xfrm>
            <a:off x="498475" y="1738313"/>
            <a:ext cx="4945063" cy="4156075"/>
          </a:xfrm>
        </p:spPr>
      </p:pic>
      <p:sp>
        <p:nvSpPr>
          <p:cNvPr id="53252" name="TextBox 5"/>
          <p:cNvSpPr txBox="1">
            <a:spLocks noChangeArrowheads="1"/>
          </p:cNvSpPr>
          <p:nvPr/>
        </p:nvSpPr>
        <p:spPr bwMode="auto">
          <a:xfrm>
            <a:off x="609600" y="1187450"/>
            <a:ext cx="15700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安全设计缺陷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498475" y="484188"/>
            <a:ext cx="7556500" cy="676275"/>
          </a:xfrm>
        </p:spPr>
        <p:txBody>
          <a:bodyPr/>
          <a:lstStyle/>
          <a:p>
            <a:pPr eaLnBrk="1" hangingPunct="1"/>
            <a:r>
              <a:rPr lang="zh-CN" altLang="en-US" smtClean="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金融行业漏洞披露</a:t>
            </a:r>
          </a:p>
        </p:txBody>
      </p:sp>
      <p:pic>
        <p:nvPicPr>
          <p:cNvPr id="54275" name="图片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2775" y="1927225"/>
            <a:ext cx="4767263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6" name="TextBox 5"/>
          <p:cNvSpPr txBox="1">
            <a:spLocks noChangeArrowheads="1"/>
          </p:cNvSpPr>
          <p:nvPr/>
        </p:nvSpPr>
        <p:spPr bwMode="auto">
          <a:xfrm>
            <a:off x="612775" y="1306513"/>
            <a:ext cx="15700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业务逻辑缺陷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498475" y="484188"/>
            <a:ext cx="7556500" cy="676275"/>
          </a:xfrm>
        </p:spPr>
        <p:txBody>
          <a:bodyPr/>
          <a:lstStyle/>
          <a:p>
            <a:pPr eaLnBrk="1" hangingPunct="1"/>
            <a:r>
              <a:rPr lang="zh-CN" altLang="en-US" smtClean="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金融行业漏洞披露</a:t>
            </a:r>
          </a:p>
        </p:txBody>
      </p:sp>
      <p:pic>
        <p:nvPicPr>
          <p:cNvPr id="55299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1801" t="835" r="1292" b="497"/>
          <a:stretch>
            <a:fillRect/>
          </a:stretch>
        </p:blipFill>
        <p:spPr>
          <a:xfrm>
            <a:off x="284163" y="1885950"/>
            <a:ext cx="5083175" cy="3902075"/>
          </a:xfrm>
        </p:spPr>
      </p:pic>
      <p:sp>
        <p:nvSpPr>
          <p:cNvPr id="55300" name="TextBox 5"/>
          <p:cNvSpPr txBox="1">
            <a:spLocks noChangeArrowheads="1"/>
          </p:cNvSpPr>
          <p:nvPr/>
        </p:nvSpPr>
        <p:spPr bwMode="auto">
          <a:xfrm>
            <a:off x="547688" y="1306513"/>
            <a:ext cx="34163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移动端漏洞直接危害服务器安全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498475" y="484188"/>
            <a:ext cx="7556500" cy="676275"/>
          </a:xfrm>
        </p:spPr>
        <p:txBody>
          <a:bodyPr/>
          <a:lstStyle/>
          <a:p>
            <a:pPr eaLnBrk="1" hangingPunct="1"/>
            <a:r>
              <a:rPr lang="zh-CN" altLang="en-US" smtClean="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金融行业漏洞披露</a:t>
            </a:r>
          </a:p>
        </p:txBody>
      </p:sp>
      <p:pic>
        <p:nvPicPr>
          <p:cNvPr id="56323" name="内容占位符 6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-238" b="-10149"/>
          <a:stretch>
            <a:fillRect/>
          </a:stretch>
        </p:blipFill>
        <p:spPr>
          <a:xfrm>
            <a:off x="542925" y="1873250"/>
            <a:ext cx="4462463" cy="3748088"/>
          </a:xfrm>
        </p:spPr>
      </p:pic>
      <p:sp>
        <p:nvSpPr>
          <p:cNvPr id="56324" name="TextBox 5"/>
          <p:cNvSpPr txBox="1">
            <a:spLocks noChangeArrowheads="1"/>
          </p:cNvSpPr>
          <p:nvPr/>
        </p:nvSpPr>
        <p:spPr bwMode="auto">
          <a:xfrm>
            <a:off x="498475" y="1306513"/>
            <a:ext cx="45069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新引入的移动服务接口导致服务器被攻击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498475" y="484188"/>
            <a:ext cx="7556500" cy="676275"/>
          </a:xfrm>
        </p:spPr>
        <p:txBody>
          <a:bodyPr/>
          <a:lstStyle/>
          <a:p>
            <a:pPr eaLnBrk="1" hangingPunct="1"/>
            <a:r>
              <a:rPr lang="zh-CN" altLang="en-US" smtClean="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移动金融整体安全性分析</a:t>
            </a:r>
          </a:p>
        </p:txBody>
      </p:sp>
      <p:pic>
        <p:nvPicPr>
          <p:cNvPr id="6" name="Picture 2" descr="C:\Users\明君\Desktop\Budget\fortify.jpg"/>
          <p:cNvPicPr>
            <a:picLocks noChangeAspect="1" noChangeArrowheads="1"/>
          </p:cNvPicPr>
          <p:nvPr/>
        </p:nvPicPr>
        <p:blipFill>
          <a:blip r:embed="rId2"/>
          <a:srcRect b="4218"/>
          <a:stretch>
            <a:fillRect/>
          </a:stretch>
        </p:blipFill>
        <p:spPr bwMode="auto">
          <a:xfrm>
            <a:off x="722313" y="1357313"/>
            <a:ext cx="4438650" cy="208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54050" y="3449638"/>
            <a:ext cx="764381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>
                <a:latin typeface="微软雅黑" pitchFamily="34" charset="-122"/>
                <a:ea typeface="微软雅黑" pitchFamily="34" charset="-122"/>
                <a:cs typeface="Hiragino Sans GB W6"/>
              </a:rPr>
              <a:t>以国内某大型应用开发商开发的手机银行为案例：</a:t>
            </a:r>
            <a:endParaRPr lang="en-US" altLang="zh-CN" sz="1600">
              <a:latin typeface="微软雅黑" pitchFamily="34" charset="-122"/>
              <a:ea typeface="微软雅黑" pitchFamily="34" charset="-122"/>
              <a:cs typeface="Hiragino Sans GB W6"/>
            </a:endParaRPr>
          </a:p>
          <a:p>
            <a:r>
              <a:rPr lang="zh-CN" altLang="en-US" sz="1600">
                <a:latin typeface="微软雅黑" pitchFamily="34" charset="-122"/>
                <a:ea typeface="微软雅黑" pitchFamily="34" charset="-122"/>
                <a:cs typeface="Hiragino Sans GB W6"/>
              </a:rPr>
              <a:t>通过自动化扫描工具，发现了超过</a:t>
            </a:r>
            <a:r>
              <a:rPr lang="en-US" altLang="zh-CN" sz="1600">
                <a:latin typeface="微软雅黑" pitchFamily="34" charset="-122"/>
                <a:ea typeface="微软雅黑" pitchFamily="34" charset="-122"/>
                <a:cs typeface="Hiragino Sans GB W6"/>
              </a:rPr>
              <a:t>400</a:t>
            </a:r>
            <a:r>
              <a:rPr lang="zh-CN" altLang="en-US" sz="1600">
                <a:latin typeface="微软雅黑" pitchFamily="34" charset="-122"/>
                <a:ea typeface="微软雅黑" pitchFamily="34" charset="-122"/>
                <a:cs typeface="Hiragino Sans GB W6"/>
              </a:rPr>
              <a:t>个安全漏洞，其中</a:t>
            </a:r>
            <a:r>
              <a:rPr lang="en-US" altLang="zh-CN" sz="1600">
                <a:latin typeface="微软雅黑" pitchFamily="34" charset="-122"/>
                <a:ea typeface="微软雅黑" pitchFamily="34" charset="-122"/>
                <a:cs typeface="Hiragino Sans GB W6"/>
              </a:rPr>
              <a:t>137</a:t>
            </a:r>
            <a:r>
              <a:rPr lang="zh-CN" altLang="en-US" sz="1600">
                <a:latin typeface="微软雅黑" pitchFamily="34" charset="-122"/>
                <a:ea typeface="微软雅黑" pitchFamily="34" charset="-122"/>
                <a:cs typeface="Hiragino Sans GB W6"/>
              </a:rPr>
              <a:t>个为高威漏洞</a:t>
            </a:r>
            <a:endParaRPr lang="en-US" altLang="zh-CN" sz="1600">
              <a:latin typeface="微软雅黑" pitchFamily="34" charset="-122"/>
              <a:ea typeface="微软雅黑" pitchFamily="34" charset="-122"/>
              <a:cs typeface="Hiragino Sans GB W6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72568" y="1290416"/>
            <a:ext cx="6956277" cy="2744038"/>
          </a:xfrm>
          <a:prstGeom prst="rect">
            <a:avLst/>
          </a:prstGeom>
          <a:noFill/>
          <a:ln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3088" y="4248150"/>
            <a:ext cx="6124575" cy="2513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梆梆移动安全</a:t>
            </a:r>
          </a:p>
        </p:txBody>
      </p:sp>
      <p:sp>
        <p:nvSpPr>
          <p:cNvPr id="58371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8"/>
          </a:xfrm>
        </p:spPr>
        <p:txBody>
          <a:bodyPr/>
          <a:lstStyle/>
          <a:p>
            <a:r>
              <a:rPr lang="zh-CN" altLang="en-US" sz="1800" smtClean="0">
                <a:latin typeface="微软雅黑" pitchFamily="34" charset="-122"/>
                <a:ea typeface="微软雅黑" pitchFamily="34" charset="-122"/>
              </a:rPr>
              <a:t>全球移动安全领导者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90800" y="2252663"/>
            <a:ext cx="6021388" cy="3324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超过</a:t>
            </a: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80%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的人员为研发测试人员</a:t>
            </a:r>
            <a:endParaRPr lang="en-US" altLang="zh-CN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超过</a:t>
            </a: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50%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的研发人员拥有</a:t>
            </a: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年以上移动开发经验</a:t>
            </a:r>
            <a:endParaRPr lang="en-US" altLang="zh-CN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所有的安全人员来自于赛门铁克和</a:t>
            </a: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Intel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所有的安全人员拥有</a:t>
            </a: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年以上安全行业经验</a:t>
            </a:r>
            <a:endParaRPr lang="en-US" altLang="zh-CN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40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梆梆，专注移动安全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>
          <a:xfrm>
            <a:off x="685800" y="838200"/>
            <a:ext cx="5257800" cy="552450"/>
          </a:xfrm>
        </p:spPr>
        <p:txBody>
          <a:bodyPr/>
          <a:lstStyle/>
          <a:p>
            <a:r>
              <a:rPr lang="zh-CN" altLang="en-US" smtClean="0">
                <a:latin typeface="微软雅黑" pitchFamily="34" charset="-122"/>
                <a:ea typeface="微软雅黑" pitchFamily="34" charset="-122"/>
                <a:cs typeface="Hiragino Sans GB W6"/>
              </a:rPr>
              <a:t>梆梆安全，移动安全专家</a:t>
            </a:r>
          </a:p>
        </p:txBody>
      </p:sp>
      <p:sp>
        <p:nvSpPr>
          <p:cNvPr id="60419" name="Text Placeholder 2"/>
          <p:cNvSpPr>
            <a:spLocks noGrp="1"/>
          </p:cNvSpPr>
          <p:nvPr>
            <p:ph type="body" sz="half" idx="2"/>
          </p:nvPr>
        </p:nvSpPr>
        <p:spPr>
          <a:xfrm>
            <a:off x="685800" y="1447800"/>
            <a:ext cx="5715000" cy="1295400"/>
          </a:xfrm>
        </p:spPr>
        <p:txBody>
          <a:bodyPr/>
          <a:lstStyle/>
          <a:p>
            <a:pPr algn="just"/>
            <a:r>
              <a:rPr lang="zh-CN" altLang="en-US" smtClean="0">
                <a:latin typeface="微软雅黑" pitchFamily="34" charset="-122"/>
                <a:ea typeface="微软雅黑" pitchFamily="34" charset="-122"/>
                <a:cs typeface="Hiragino Sans GB W3"/>
              </a:rPr>
              <a:t>梆梆安全是一家非常重视技术和技术创新的企业，是在</a:t>
            </a:r>
            <a:r>
              <a:rPr lang="en-US" altLang="zh-CN" smtClean="0">
                <a:latin typeface="微软雅黑" pitchFamily="34" charset="-122"/>
                <a:ea typeface="微软雅黑" pitchFamily="34" charset="-122"/>
                <a:cs typeface="Hiragino Sans GB W3"/>
              </a:rPr>
              <a:t>2011</a:t>
            </a:r>
            <a:r>
              <a:rPr lang="zh-CN" altLang="en-US" smtClean="0">
                <a:latin typeface="微软雅黑" pitchFamily="34" charset="-122"/>
                <a:ea typeface="微软雅黑" pitchFamily="34" charset="-122"/>
                <a:cs typeface="Hiragino Sans GB W3"/>
              </a:rPr>
              <a:t>年，在全球范围内首家提出移动应用加固概念的安全企业，时至今日，仍旧是移动应用安全领域的领跑者，我们所提出的很多移动应用安全标准被政府机构所采纳，我们所提出的很多安全理念和安全技术，也受到国际知名的安全机构的认可。</a:t>
            </a:r>
          </a:p>
        </p:txBody>
      </p:sp>
      <p:graphicFrame>
        <p:nvGraphicFramePr>
          <p:cNvPr id="12" name="Content Placeholder 7"/>
          <p:cNvGraphicFramePr>
            <a:graphicFrameLocks/>
          </p:cNvGraphicFramePr>
          <p:nvPr/>
        </p:nvGraphicFramePr>
        <p:xfrm>
          <a:off x="3810000" y="3196478"/>
          <a:ext cx="2590128" cy="2518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ext Placeholder 6"/>
          <p:cNvSpPr txBox="1">
            <a:spLocks/>
          </p:cNvSpPr>
          <p:nvPr/>
        </p:nvSpPr>
        <p:spPr bwMode="auto">
          <a:xfrm>
            <a:off x="3886200" y="2816225"/>
            <a:ext cx="2590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indent="-228600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</a:pPr>
            <a:r>
              <a:rPr lang="zh-CN" altLang="en-US" sz="2000">
                <a:latin typeface="微软雅黑" pitchFamily="34" charset="-122"/>
                <a:ea typeface="微软雅黑" pitchFamily="34" charset="-122"/>
                <a:cs typeface="Hiragino Sans GB W6"/>
              </a:rPr>
              <a:t>行业标准制定商</a:t>
            </a:r>
          </a:p>
        </p:txBody>
      </p:sp>
      <p:graphicFrame>
        <p:nvGraphicFramePr>
          <p:cNvPr id="14" name="Content Placeholder 8"/>
          <p:cNvGraphicFramePr>
            <a:graphicFrameLocks/>
          </p:cNvGraphicFramePr>
          <p:nvPr/>
        </p:nvGraphicFramePr>
        <p:xfrm>
          <a:off x="762000" y="3810000"/>
          <a:ext cx="2362853" cy="2289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5" name="Text Placeholder 5"/>
          <p:cNvSpPr txBox="1">
            <a:spLocks/>
          </p:cNvSpPr>
          <p:nvPr/>
        </p:nvSpPr>
        <p:spPr bwMode="auto">
          <a:xfrm>
            <a:off x="685800" y="3352800"/>
            <a:ext cx="2286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indent="-228600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</a:pPr>
            <a:r>
              <a:rPr lang="zh-CN" altLang="en-US" sz="2000">
                <a:latin typeface="微软雅黑" pitchFamily="34" charset="-122"/>
                <a:ea typeface="微软雅黑" pitchFamily="34" charset="-122"/>
                <a:cs typeface="Hiragino Sans GB W6"/>
              </a:rPr>
              <a:t>行业方案领导者</a:t>
            </a:r>
          </a:p>
        </p:txBody>
      </p:sp>
      <p:pic>
        <p:nvPicPr>
          <p:cNvPr id="60424" name="Picture Placeholder 17" descr="j0308887.jpg"/>
          <p:cNvPicPr>
            <a:picLocks noGrp="1" noChangeAspect="1"/>
          </p:cNvPicPr>
          <p:nvPr>
            <p:ph type="pic" sz="quarter" idx="13"/>
          </p:nvPr>
        </p:nvPicPr>
        <p:blipFill>
          <a:blip r:embed="rId12"/>
          <a:srcRect l="16801" r="16801"/>
          <a:stretch>
            <a:fillRect/>
          </a:stretch>
        </p:blipFill>
        <p:spPr>
          <a:xfrm>
            <a:off x="6802438" y="2374900"/>
            <a:ext cx="2057400" cy="2039938"/>
          </a:xfrm>
        </p:spPr>
      </p:pic>
      <p:pic>
        <p:nvPicPr>
          <p:cNvPr id="60425" name="Picture Placeholder 18" descr="j0289552.jpg"/>
          <p:cNvPicPr>
            <a:picLocks noGrp="1" noChangeAspect="1"/>
          </p:cNvPicPr>
          <p:nvPr>
            <p:ph type="pic" sz="quarter" idx="14"/>
          </p:nvPr>
        </p:nvPicPr>
        <p:blipFill>
          <a:blip r:embed="rId13"/>
          <a:srcRect t="17223" b="17223"/>
          <a:stretch>
            <a:fillRect/>
          </a:stretch>
        </p:blipFill>
        <p:spPr>
          <a:xfrm>
            <a:off x="6802438" y="4535488"/>
            <a:ext cx="2057400" cy="203835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3" grpId="1" build="p"/>
      <p:bldP spid="15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微软雅黑" pitchFamily="34" charset="-122"/>
                <a:ea typeface="微软雅黑" pitchFamily="34" charset="-122"/>
              </a:rPr>
              <a:t>面向移动应用生命周期的风险控制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367847" y="1273627"/>
          <a:ext cx="6740523" cy="4953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7752133-7E9B-470A-9623-864BBC9DE7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5AA80AE-2890-4588-A883-1EA62013C1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6ADE3F5-81C2-4F93-9C90-F4EB89DBC7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04CF4A6-2475-4F49-AF01-DF565A7A31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46A4209-2B72-4A34-9922-669A45259C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3128106-D438-409C-A7B7-B9235DCFC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D5B8D76-566E-425F-87C5-2763F4DCCC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299C645-701E-4616-AD9C-4925ED654C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DCB62EF-1454-4EEA-94C7-B5382C46F9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微软雅黑" pitchFamily="34" charset="-122"/>
                <a:ea typeface="微软雅黑" pitchFamily="34" charset="-122"/>
              </a:rPr>
              <a:t>梆梆面向不同阶段的安全服务</a:t>
            </a:r>
          </a:p>
        </p:txBody>
      </p:sp>
      <p:sp>
        <p:nvSpPr>
          <p:cNvPr id="6" name="Right Arrow 5"/>
          <p:cNvSpPr/>
          <p:nvPr/>
        </p:nvSpPr>
        <p:spPr>
          <a:xfrm>
            <a:off x="392113" y="1709738"/>
            <a:ext cx="7761287" cy="9683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应用开发设计阶段</a:t>
            </a:r>
          </a:p>
        </p:txBody>
      </p:sp>
      <p:sp>
        <p:nvSpPr>
          <p:cNvPr id="7" name="Rectangle 6"/>
          <p:cNvSpPr/>
          <p:nvPr/>
        </p:nvSpPr>
        <p:spPr>
          <a:xfrm>
            <a:off x="392113" y="2557463"/>
            <a:ext cx="2492375" cy="1228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移动应用安全设计咨询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移动应用安全开发咨询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移动应用安全框架咨询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安全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SDK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套件</a:t>
            </a:r>
          </a:p>
        </p:txBody>
      </p:sp>
      <p:sp>
        <p:nvSpPr>
          <p:cNvPr id="8" name="Right Arrow 7"/>
          <p:cNvSpPr/>
          <p:nvPr/>
        </p:nvSpPr>
        <p:spPr>
          <a:xfrm>
            <a:off x="2994025" y="2339975"/>
            <a:ext cx="5159375" cy="95885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应用测试阶段</a:t>
            </a:r>
          </a:p>
        </p:txBody>
      </p:sp>
      <p:sp>
        <p:nvSpPr>
          <p:cNvPr id="9" name="Rectangle 8"/>
          <p:cNvSpPr/>
          <p:nvPr/>
        </p:nvSpPr>
        <p:spPr>
          <a:xfrm>
            <a:off x="2994025" y="3184525"/>
            <a:ext cx="2306638" cy="96837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移动应用渗透测试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移动应用合规性审计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移动应用源代码审计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5432425" y="2938463"/>
            <a:ext cx="2720975" cy="95885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应用发布之前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432425" y="3786188"/>
            <a:ext cx="2130425" cy="5810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应用安全加固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30213" y="4521200"/>
            <a:ext cx="7761287" cy="969963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应用运维阶段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0213" y="5353050"/>
            <a:ext cx="7132637" cy="6032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移动应用渠道检测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移动应用风险控制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latin typeface="微软雅黑" pitchFamily="34" charset="-122"/>
                <a:ea typeface="微软雅黑" pitchFamily="34" charset="-122"/>
                <a:cs typeface="Hiragino Sans GB W6"/>
              </a:rPr>
              <a:t>2014</a:t>
            </a:r>
            <a:r>
              <a:rPr lang="zh-CN" altLang="en-US" smtClean="0">
                <a:latin typeface="微软雅黑" pitchFamily="34" charset="-122"/>
                <a:ea typeface="微软雅黑" pitchFamily="34" charset="-122"/>
                <a:cs typeface="Hiragino Sans GB W6"/>
              </a:rPr>
              <a:t>移动安全概述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30175" y="1885950"/>
            <a:ext cx="4002088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1600"/>
              <a:t>75.1%</a:t>
            </a:r>
            <a:r>
              <a:rPr lang="zh-CN" altLang="en-US" sz="1600"/>
              <a:t>的手机病毒受害者为男性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1600"/>
              <a:t>15-24</a:t>
            </a:r>
            <a:r>
              <a:rPr lang="zh-CN" altLang="en-US" sz="1600"/>
              <a:t>岁人群占总感染比例</a:t>
            </a:r>
            <a:r>
              <a:rPr lang="en-US" altLang="zh-CN" sz="1600"/>
              <a:t>34.2%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0175" y="2762250"/>
            <a:ext cx="2935288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1600">
                <a:latin typeface="Arial" pitchFamily="34" charset="0"/>
              </a:rPr>
              <a:t>中毒手机最高的身份为广东</a:t>
            </a:r>
            <a:endParaRPr lang="zh-CN" altLang="en-US" sz="2200">
              <a:latin typeface="Arial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30175" y="3292475"/>
            <a:ext cx="29352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1600"/>
              <a:t>中毒手机最多的城市为北京</a:t>
            </a:r>
            <a:endParaRPr lang="en-US" altLang="zh-CN" sz="160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79825" y="1962150"/>
            <a:ext cx="5286375" cy="309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79825" y="2090738"/>
            <a:ext cx="5286375" cy="309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79825" y="2244725"/>
            <a:ext cx="5286375" cy="309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30175" y="3779838"/>
            <a:ext cx="3011488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/>
              <a:t>单身人群病毒感染率最高</a:t>
            </a:r>
            <a:endParaRPr lang="en-US" altLang="zh-CN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30175" y="4302125"/>
            <a:ext cx="3011488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/>
              <a:t>感性人群病毒感染率最高</a:t>
            </a:r>
            <a:r>
              <a:rPr lang="en-US" altLang="zh-CN"/>
              <a:t/>
            </a:r>
            <a:br>
              <a:rPr lang="en-US" altLang="zh-CN"/>
            </a:br>
            <a:r>
              <a:rPr lang="zh-CN" altLang="en-US"/>
              <a:t>（好奇害死猫）</a:t>
            </a:r>
            <a:endParaRPr lang="en-US" altLang="zh-CN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679825" y="2327275"/>
            <a:ext cx="5286375" cy="309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679825" y="2397125"/>
            <a:ext cx="5286375" cy="309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9" grpId="0"/>
      <p:bldP spid="2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484188"/>
            <a:ext cx="6664325" cy="61595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2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梆梆移动</a:t>
            </a:r>
            <a:r>
              <a:rPr lang="zh-CN" altLang="en-US" sz="32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金融安全整体解决方案</a:t>
            </a:r>
            <a:endParaRPr lang="en-US" sz="32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  <a:cs typeface="Hiragino Sans GB W6"/>
            </a:endParaRPr>
          </a:p>
        </p:txBody>
      </p:sp>
      <p:pic>
        <p:nvPicPr>
          <p:cNvPr id="15" name="Picture 14" descr="j0182639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44813" y="4221163"/>
            <a:ext cx="1963737" cy="1325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 descr="j0308887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3225" y="4244975"/>
            <a:ext cx="2012950" cy="130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7"/>
          <p:cNvSpPr/>
          <p:nvPr/>
        </p:nvSpPr>
        <p:spPr>
          <a:xfrm>
            <a:off x="3257550" y="5330825"/>
            <a:ext cx="1587500" cy="477838"/>
          </a:xfrm>
          <a:prstGeom prst="rect">
            <a:avLst/>
          </a:prstGeom>
          <a:solidFill>
            <a:schemeClr val="accent2"/>
          </a:solidFill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  <a:cs typeface="Hiragino Sans GB W6"/>
              </a:rPr>
              <a:t>移动安全评估</a:t>
            </a:r>
            <a:endParaRPr lang="en-US" b="1" dirty="0">
              <a:latin typeface="微软雅黑" pitchFamily="34" charset="-122"/>
              <a:ea typeface="微软雅黑" pitchFamily="34" charset="-122"/>
              <a:cs typeface="Hiragino Sans GB W6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28663" y="5330825"/>
            <a:ext cx="1587500" cy="477838"/>
          </a:xfrm>
          <a:prstGeom prst="rect">
            <a:avLst/>
          </a:prstGeom>
          <a:solidFill>
            <a:schemeClr val="bg2">
              <a:lumMod val="50000"/>
            </a:schemeClr>
          </a:solidFill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  <a:cs typeface="Hiragino Sans GB W6"/>
              </a:rPr>
              <a:t>移动安全咨询</a:t>
            </a:r>
            <a:endParaRPr lang="en-US" b="1" dirty="0">
              <a:latin typeface="微软雅黑" pitchFamily="34" charset="-122"/>
              <a:ea typeface="微软雅黑" pitchFamily="34" charset="-122"/>
              <a:cs typeface="Hiragino Sans GB W6"/>
            </a:endParaRPr>
          </a:p>
        </p:txBody>
      </p:sp>
      <p:pic>
        <p:nvPicPr>
          <p:cNvPr id="22" name="Picture 21" descr="j0289054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16175" y="1693863"/>
            <a:ext cx="2882900" cy="1897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19"/>
          <p:cNvSpPr/>
          <p:nvPr/>
        </p:nvSpPr>
        <p:spPr>
          <a:xfrm>
            <a:off x="2944813" y="3208338"/>
            <a:ext cx="2087562" cy="649287"/>
          </a:xfrm>
          <a:prstGeom prst="rect">
            <a:avLst/>
          </a:prstGeom>
          <a:solidFill>
            <a:schemeClr val="accent3">
              <a:lumMod val="75000"/>
            </a:schemeClr>
          </a:solidFill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  <a:cs typeface="Hiragino Sans GB W6"/>
              </a:rPr>
              <a:t>移动安全加固</a:t>
            </a:r>
            <a:endParaRPr lang="en-US" sz="2400" b="1" dirty="0">
              <a:latin typeface="微软雅黑" pitchFamily="34" charset="-122"/>
              <a:ea typeface="微软雅黑" pitchFamily="34" charset="-122"/>
              <a:cs typeface="Hiragino Sans GB W6"/>
            </a:endParaRPr>
          </a:p>
        </p:txBody>
      </p:sp>
      <p:pic>
        <p:nvPicPr>
          <p:cNvPr id="4" name="Picture 3" descr="j0227652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95913" y="4244975"/>
            <a:ext cx="1997075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5730875" y="5330825"/>
            <a:ext cx="1587500" cy="4778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  <a:cs typeface="Hiragino Sans GB W6"/>
              </a:rPr>
              <a:t>移动风险控制</a:t>
            </a:r>
            <a:endParaRPr lang="en-US" b="1" dirty="0">
              <a:latin typeface="微软雅黑" pitchFamily="34" charset="-122"/>
              <a:ea typeface="微软雅黑" pitchFamily="34" charset="-122"/>
              <a:cs typeface="Hiragino Sans GB W6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0" grpId="0" animBg="1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>
          <a:xfrm>
            <a:off x="381000" y="1865313"/>
            <a:ext cx="3254375" cy="614362"/>
          </a:xfrm>
        </p:spPr>
        <p:txBody>
          <a:bodyPr/>
          <a:lstStyle/>
          <a:p>
            <a:pPr eaLnBrk="1" hangingPunct="1"/>
            <a:r>
              <a:rPr lang="zh-CN" altLang="en-US" sz="2800" smtClean="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移动金融安全加固</a:t>
            </a:r>
          </a:p>
        </p:txBody>
      </p:sp>
      <p:sp>
        <p:nvSpPr>
          <p:cNvPr id="64515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2484438"/>
            <a:ext cx="3254375" cy="1065212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微软雅黑" pitchFamily="34" charset="-122"/>
                <a:ea typeface="微软雅黑" pitchFamily="34" charset="-122"/>
              </a:rPr>
              <a:t>针对移动客户端</a:t>
            </a:r>
            <a:r>
              <a:rPr lang="en-US" altLang="zh-CN" smtClean="0"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mtClean="0">
                <a:latin typeface="微软雅黑" pitchFamily="34" charset="-122"/>
                <a:ea typeface="微软雅黑" pitchFamily="34" charset="-122"/>
              </a:rPr>
              <a:t>软件做整体的安全加固，解决客户端软件在应对黑客攻击，病毒木马等威胁上的缺陷，大幅提升客户端</a:t>
            </a:r>
            <a:r>
              <a:rPr lang="en-US" altLang="zh-CN" smtClean="0"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mtClean="0">
                <a:latin typeface="微软雅黑" pitchFamily="34" charset="-122"/>
                <a:ea typeface="微软雅黑" pitchFamily="34" charset="-122"/>
              </a:rPr>
              <a:t>的安全性能。</a:t>
            </a:r>
          </a:p>
        </p:txBody>
      </p:sp>
      <p:pic>
        <p:nvPicPr>
          <p:cNvPr id="64516" name="Picture 13" descr="skd182040sdc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0588" y="3533775"/>
            <a:ext cx="2533650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7" name="Text Placeholder 3"/>
          <p:cNvSpPr txBox="1">
            <a:spLocks/>
          </p:cNvSpPr>
          <p:nvPr/>
        </p:nvSpPr>
        <p:spPr bwMode="auto">
          <a:xfrm>
            <a:off x="4219575" y="800100"/>
            <a:ext cx="3254375" cy="1065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None/>
            </a:pP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518" name="TextBox 19"/>
          <p:cNvSpPr txBox="1">
            <a:spLocks noChangeArrowheads="1"/>
          </p:cNvSpPr>
          <p:nvPr/>
        </p:nvSpPr>
        <p:spPr bwMode="auto">
          <a:xfrm>
            <a:off x="1179513" y="5002213"/>
            <a:ext cx="1847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i="1">
                <a:solidFill>
                  <a:srgbClr val="FFFF33"/>
                </a:solidFill>
                <a:latin typeface="微软雅黑" pitchFamily="34" charset="-122"/>
                <a:ea typeface="微软雅黑" pitchFamily="34" charset="-122"/>
                <a:cs typeface="Arial Black" pitchFamily="34" charset="0"/>
              </a:rPr>
              <a:t>BANGCLE </a:t>
            </a:r>
            <a:r>
              <a:rPr lang="zh-CN" altLang="en-US" i="1">
                <a:solidFill>
                  <a:srgbClr val="FFFF33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梆梆</a:t>
            </a:r>
            <a:r>
              <a:rPr lang="zh-CN" altLang="en-US" i="1">
                <a:solidFill>
                  <a:srgbClr val="FFFF33"/>
                </a:solidFill>
                <a:latin typeface="微软雅黑" pitchFamily="34" charset="-122"/>
                <a:ea typeface="微软雅黑" pitchFamily="34" charset="-122"/>
                <a:cs typeface="Arial Black" pitchFamily="34" charset="0"/>
              </a:rPr>
              <a:t> </a:t>
            </a:r>
          </a:p>
        </p:txBody>
      </p:sp>
      <p:graphicFrame>
        <p:nvGraphicFramePr>
          <p:cNvPr id="21" name="Diagram 20"/>
          <p:cNvGraphicFramePr/>
          <p:nvPr/>
        </p:nvGraphicFramePr>
        <p:xfrm>
          <a:off x="4008105" y="1327687"/>
          <a:ext cx="4722494" cy="36119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98725"/>
            <a:ext cx="6181725" cy="625475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b="1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APP</a:t>
            </a:r>
            <a:r>
              <a:rPr lang="zh-CN" altLang="en-US" sz="2800" b="1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发布下载安全</a:t>
            </a:r>
            <a:endParaRPr lang="en-US" sz="2800" b="1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  <a:cs typeface="Hiragino Sans GB W6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381000" y="3124200"/>
            <a:ext cx="6180138" cy="2541588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lnSpc>
                <a:spcPct val="160000"/>
              </a:lnSpc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Hiragino Sans GB W3"/>
              </a:rPr>
              <a:t>基于源代码商业级加密和防篡改技术，保证用户使用的手机客户端始终为官方纯净版本，杜绝来自篡改版，二次打包版，钓鱼应用的威胁，让安全从下载从点击下载那一刻就开始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Hiragino Sans GB W3"/>
              </a:rPr>
              <a:t>…</a:t>
            </a:r>
          </a:p>
          <a:p>
            <a:pPr marL="285750" indent="-285750" eaLnBrk="1" hangingPunct="1">
              <a:lnSpc>
                <a:spcPct val="160000"/>
              </a:lnSpc>
              <a:buClr>
                <a:schemeClr val="accent6"/>
              </a:buClr>
              <a:buFont typeface="Arial"/>
              <a:buChar char="•"/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Hiragino Sans GB W3"/>
              </a:rPr>
              <a:t>保护官方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Hiragino Sans GB W3"/>
              </a:rPr>
              <a:t>APP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Hiragino Sans GB W3"/>
              </a:rPr>
              <a:t>安装包不被篡改</a:t>
            </a:r>
            <a:endParaRPr lang="en-US" altLang="zh-CN" dirty="0" smtClean="0">
              <a:latin typeface="微软雅黑" pitchFamily="34" charset="-122"/>
              <a:ea typeface="微软雅黑" pitchFamily="34" charset="-122"/>
              <a:cs typeface="Hiragino Sans GB W3"/>
            </a:endParaRPr>
          </a:p>
          <a:p>
            <a:pPr marL="285750" indent="-285750" eaLnBrk="1" hangingPunct="1">
              <a:lnSpc>
                <a:spcPct val="160000"/>
              </a:lnSpc>
              <a:buClr>
                <a:schemeClr val="accent6"/>
              </a:buClr>
              <a:buFont typeface="Arial"/>
              <a:buChar char="•"/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Hiragino Sans GB W3"/>
              </a:rPr>
              <a:t>保护官方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Hiragino Sans GB W3"/>
              </a:rPr>
              <a:t>APP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Hiragino Sans GB W3"/>
              </a:rPr>
              <a:t>安装包不被二次打包发布</a:t>
            </a:r>
            <a:endParaRPr lang="en-US" altLang="zh-CN" dirty="0" smtClean="0">
              <a:latin typeface="微软雅黑" pitchFamily="34" charset="-122"/>
              <a:ea typeface="微软雅黑" pitchFamily="34" charset="-122"/>
              <a:cs typeface="Hiragino Sans GB W3"/>
            </a:endParaRPr>
          </a:p>
          <a:p>
            <a:pPr marL="285750" indent="-285750" eaLnBrk="1" hangingPunct="1">
              <a:lnSpc>
                <a:spcPct val="160000"/>
              </a:lnSpc>
              <a:buClr>
                <a:schemeClr val="accent6"/>
              </a:buClr>
              <a:buFont typeface="Arial"/>
              <a:buChar char="•"/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Hiragino Sans GB W3"/>
              </a:rPr>
              <a:t>保护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Hiragino Sans GB W3"/>
              </a:rPr>
              <a:t>APP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Hiragino Sans GB W3"/>
              </a:rPr>
              <a:t>不被病毒木马捆绑</a:t>
            </a:r>
            <a:endParaRPr lang="en-US" altLang="zh-CN" dirty="0" smtClean="0">
              <a:latin typeface="微软雅黑" pitchFamily="34" charset="-122"/>
              <a:ea typeface="微软雅黑" pitchFamily="34" charset="-122"/>
              <a:cs typeface="Hiragino Sans GB W3"/>
            </a:endParaRPr>
          </a:p>
          <a:p>
            <a:pPr marL="285750" indent="-285750" eaLnBrk="1" hangingPunct="1">
              <a:lnSpc>
                <a:spcPct val="160000"/>
              </a:lnSpc>
              <a:buClr>
                <a:schemeClr val="accent6"/>
              </a:buClr>
              <a:buFont typeface="Arial"/>
              <a:buChar char="•"/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Hiragino Sans GB W3"/>
              </a:rPr>
              <a:t>阻止非官方签名版本启动运行</a:t>
            </a:r>
            <a:endParaRPr lang="en-US" altLang="zh-CN" dirty="0" smtClean="0">
              <a:latin typeface="微软雅黑" pitchFamily="34" charset="-122"/>
              <a:ea typeface="微软雅黑" pitchFamily="34" charset="-122"/>
              <a:cs typeface="Hiragino Sans GB W3"/>
            </a:endParaRPr>
          </a:p>
          <a:p>
            <a:pPr marL="285750" indent="-285750" eaLnBrk="1" hangingPunct="1">
              <a:lnSpc>
                <a:spcPct val="160000"/>
              </a:lnSpc>
              <a:buClr>
                <a:schemeClr val="accent6"/>
              </a:buClr>
              <a:buFont typeface="Arial"/>
              <a:buChar char="•"/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Hiragino Sans GB W3"/>
              </a:rPr>
              <a:t>监控超过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Hiragino Sans GB W3"/>
              </a:rPr>
              <a:t>700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Hiragino Sans GB W3"/>
              </a:rPr>
              <a:t>家海内外下载市场，及时清除钓鱼应用</a:t>
            </a:r>
            <a:endParaRPr lang="en-US" altLang="zh-CN" dirty="0" smtClean="0">
              <a:latin typeface="微软雅黑" pitchFamily="34" charset="-122"/>
              <a:ea typeface="微软雅黑" pitchFamily="34" charset="-122"/>
              <a:cs typeface="Hiragino Sans GB W3"/>
            </a:endParaRPr>
          </a:p>
          <a:p>
            <a:pPr eaLnBrk="1" hangingPunct="1">
              <a:lnSpc>
                <a:spcPct val="160000"/>
              </a:lnSpc>
              <a:defRPr/>
            </a:pPr>
            <a:endParaRPr lang="en-US" altLang="zh-CN" dirty="0" smtClean="0">
              <a:latin typeface="微软雅黑" pitchFamily="34" charset="-122"/>
              <a:ea typeface="微软雅黑" pitchFamily="34" charset="-122"/>
              <a:cs typeface="Hiragino Sans GB W3"/>
            </a:endParaRPr>
          </a:p>
        </p:txBody>
      </p:sp>
      <p:pic>
        <p:nvPicPr>
          <p:cNvPr id="65540" name="Picture Placeholder 15" descr="j0316973.jpg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6718" r="16718"/>
          <a:stretch>
            <a:fillRect/>
          </a:stretch>
        </p:blipFill>
        <p:spPr>
          <a:xfrm>
            <a:off x="6802438" y="2374900"/>
            <a:ext cx="2057400" cy="2039938"/>
          </a:xfrm>
        </p:spPr>
      </p:pic>
      <p:sp>
        <p:nvSpPr>
          <p:cNvPr id="65541" name="TextBox 12"/>
          <p:cNvSpPr txBox="1">
            <a:spLocks noChangeArrowheads="1"/>
          </p:cNvSpPr>
          <p:nvPr/>
        </p:nvSpPr>
        <p:spPr bwMode="auto">
          <a:xfrm>
            <a:off x="379413" y="5665788"/>
            <a:ext cx="492283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华文楷体" pitchFamily="2" charset="-122"/>
              </a:rPr>
              <a:t>所有被用户安装运行的，都是来自官方的</a:t>
            </a:r>
            <a:endParaRPr lang="en-US" altLang="zh-CN" b="1">
              <a:solidFill>
                <a:srgbClr val="FFFF00"/>
              </a:solidFill>
              <a:latin typeface="微软雅黑" pitchFamily="34" charset="-122"/>
              <a:ea typeface="微软雅黑" pitchFamily="34" charset="-122"/>
              <a:cs typeface="华文楷体" pitchFamily="2" charset="-122"/>
            </a:endParaRPr>
          </a:p>
        </p:txBody>
      </p:sp>
      <p:pic>
        <p:nvPicPr>
          <p:cNvPr id="65542" name="Picture Placeholder 20" descr="j0178459.jpg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6270" r="16270"/>
          <a:stretch>
            <a:fillRect/>
          </a:stretch>
        </p:blipFill>
        <p:spPr>
          <a:xfrm>
            <a:off x="6802438" y="4535488"/>
            <a:ext cx="2057400" cy="20383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484188"/>
            <a:ext cx="7556500" cy="563562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200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用户交易安全</a:t>
            </a:r>
            <a:endParaRPr lang="en-US" sz="3200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  <a:cs typeface="Hiragino Sans GB W6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96888" y="4079875"/>
            <a:ext cx="3155950" cy="2244725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zh-TW" altLang="en-US" sz="1400" dirty="0">
                <a:latin typeface="微软雅黑" pitchFamily="34" charset="-122"/>
                <a:ea typeface="微软雅黑" pitchFamily="34" charset="-122"/>
                <a:cs typeface="Hiragino Sans GB W3"/>
              </a:rPr>
              <a:t>对整个程序源代码做高强度商业级加密，保证代码对外彻底不可见</a:t>
            </a:r>
            <a:r>
              <a:rPr lang="zh-TW" altLang="en-US" sz="1400" dirty="0" smtClean="0">
                <a:latin typeface="微软雅黑" pitchFamily="34" charset="-122"/>
                <a:ea typeface="微软雅黑" pitchFamily="34" charset="-122"/>
                <a:cs typeface="Hiragino Sans GB W3"/>
              </a:rPr>
              <a:t>：</a:t>
            </a:r>
            <a:endParaRPr lang="en-US" altLang="zh-TW" sz="1400" dirty="0" smtClean="0">
              <a:latin typeface="微软雅黑" pitchFamily="34" charset="-122"/>
              <a:ea typeface="微软雅黑" pitchFamily="34" charset="-122"/>
              <a:cs typeface="Hiragino Sans GB W3"/>
            </a:endParaRPr>
          </a:p>
          <a:p>
            <a:pPr eaLnBrk="1" hangingPunct="1">
              <a:lnSpc>
                <a:spcPts val="500"/>
              </a:lnSpc>
              <a:buFont typeface="Wingdings" charset="2"/>
              <a:buChar char="u"/>
              <a:defRPr/>
            </a:pPr>
            <a:r>
              <a:rPr lang="zh-TW" altLang="en-US" sz="1400" dirty="0" smtClean="0">
                <a:latin typeface="微软雅黑" pitchFamily="34" charset="-122"/>
                <a:ea typeface="微软雅黑" pitchFamily="34" charset="-122"/>
                <a:cs typeface="Hiragino Sans GB W3"/>
              </a:rPr>
              <a:t>杜绝源代码逆向分析</a:t>
            </a:r>
            <a:endParaRPr lang="en-US" altLang="zh-TW" sz="1400" dirty="0" smtClean="0">
              <a:latin typeface="微软雅黑" pitchFamily="34" charset="-122"/>
              <a:ea typeface="微软雅黑" pitchFamily="34" charset="-122"/>
              <a:cs typeface="Hiragino Sans GB W3"/>
            </a:endParaRPr>
          </a:p>
          <a:p>
            <a:pPr eaLnBrk="1" hangingPunct="1">
              <a:lnSpc>
                <a:spcPts val="500"/>
              </a:lnSpc>
              <a:buFont typeface="Wingdings" charset="2"/>
              <a:buChar char="u"/>
              <a:defRPr/>
            </a:pPr>
            <a:r>
              <a:rPr lang="zh-TW" altLang="en-US" sz="1400" dirty="0" smtClean="0">
                <a:latin typeface="微软雅黑" pitchFamily="34" charset="-122"/>
                <a:ea typeface="微软雅黑" pitchFamily="34" charset="-122"/>
                <a:cs typeface="Hiragino Sans GB W3"/>
              </a:rPr>
              <a:t>杜绝安全逻辑分</a:t>
            </a:r>
            <a:endParaRPr lang="en-US" altLang="zh-TW" sz="1400" dirty="0" smtClean="0">
              <a:latin typeface="微软雅黑" pitchFamily="34" charset="-122"/>
              <a:ea typeface="微软雅黑" pitchFamily="34" charset="-122"/>
              <a:cs typeface="Hiragino Sans GB W3"/>
            </a:endParaRPr>
          </a:p>
          <a:p>
            <a:pPr eaLnBrk="1" hangingPunct="1">
              <a:lnSpc>
                <a:spcPts val="500"/>
              </a:lnSpc>
              <a:buFont typeface="Wingdings" charset="2"/>
              <a:buChar char="u"/>
              <a:defRPr/>
            </a:pPr>
            <a:r>
              <a:rPr lang="zh-TW" altLang="en-US" sz="1400" dirty="0" smtClean="0">
                <a:latin typeface="微软雅黑" pitchFamily="34" charset="-122"/>
                <a:ea typeface="微软雅黑" pitchFamily="34" charset="-122"/>
                <a:cs typeface="Hiragino Sans GB W3"/>
              </a:rPr>
              <a:t>杜绝核心业务逻辑分析</a:t>
            </a:r>
            <a:endParaRPr lang="en-US" altLang="zh-TW" sz="1400" dirty="0" smtClean="0">
              <a:latin typeface="微软雅黑" pitchFamily="34" charset="-122"/>
              <a:ea typeface="微软雅黑" pitchFamily="34" charset="-122"/>
              <a:cs typeface="Hiragino Sans GB W3"/>
            </a:endParaRPr>
          </a:p>
          <a:p>
            <a:pPr eaLnBrk="1" hangingPunct="1">
              <a:lnSpc>
                <a:spcPts val="500"/>
              </a:lnSpc>
              <a:buFont typeface="Wingdings" charset="2"/>
              <a:buChar char="u"/>
              <a:defRPr/>
            </a:pPr>
            <a:r>
              <a:rPr lang="zh-TW" altLang="en-US" sz="1400" dirty="0" smtClean="0">
                <a:latin typeface="微软雅黑" pitchFamily="34" charset="-122"/>
                <a:ea typeface="微软雅黑" pitchFamily="34" charset="-122"/>
                <a:cs typeface="Hiragino Sans GB W3"/>
              </a:rPr>
              <a:t>杜绝加密算法破译</a:t>
            </a:r>
            <a:endParaRPr lang="en-US" altLang="zh-TW" sz="1400" dirty="0" smtClean="0">
              <a:latin typeface="微软雅黑" pitchFamily="34" charset="-122"/>
              <a:ea typeface="微软雅黑" pitchFamily="34" charset="-122"/>
              <a:cs typeface="Hiragino Sans GB W3"/>
            </a:endParaRPr>
          </a:p>
          <a:p>
            <a:pPr eaLnBrk="1" hangingPunct="1">
              <a:lnSpc>
                <a:spcPts val="500"/>
              </a:lnSpc>
              <a:buFont typeface="Wingdings" charset="2"/>
              <a:buChar char="u"/>
              <a:defRPr/>
            </a:pPr>
            <a:r>
              <a:rPr lang="zh-TW" altLang="en-US" sz="1400" dirty="0" smtClean="0">
                <a:latin typeface="微软雅黑" pitchFamily="34" charset="-122"/>
                <a:ea typeface="微软雅黑" pitchFamily="34" charset="-122"/>
                <a:cs typeface="Hiragino Sans GB W3"/>
              </a:rPr>
              <a:t>杜绝网络协议</a:t>
            </a:r>
            <a:r>
              <a:rPr lang="zh-TW" altLang="en-US" sz="1400" dirty="0">
                <a:latin typeface="微软雅黑" pitchFamily="34" charset="-122"/>
                <a:ea typeface="微软雅黑" pitchFamily="34" charset="-122"/>
                <a:cs typeface="Hiragino Sans GB W3"/>
              </a:rPr>
              <a:t>分析</a:t>
            </a:r>
            <a:endParaRPr lang="en-US" sz="1400" dirty="0">
              <a:latin typeface="微软雅黑" pitchFamily="34" charset="-122"/>
              <a:ea typeface="微软雅黑" pitchFamily="34" charset="-122"/>
              <a:cs typeface="Hiragino Sans GB W3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xfrm>
            <a:off x="4745038" y="4079875"/>
            <a:ext cx="3313112" cy="2097088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  <a:cs typeface="Hiragino Sans GB W3"/>
              </a:rPr>
              <a:t>对内存，关键函数，关键库及系统支持库做安全保护，保证：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  <a:cs typeface="Hiragino Sans GB W3"/>
            </a:endParaRPr>
          </a:p>
          <a:p>
            <a:pPr eaLnBrk="1" hangingPunct="1">
              <a:lnSpc>
                <a:spcPts val="500"/>
              </a:lnSpc>
              <a:buFont typeface="Wingdings" charset="2"/>
              <a:buChar char="u"/>
              <a:defRPr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  <a:cs typeface="Hiragino Sans GB W3"/>
              </a:rPr>
              <a:t>内存数据不被读取篡改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  <a:cs typeface="Hiragino Sans GB W3"/>
            </a:endParaRPr>
          </a:p>
          <a:p>
            <a:pPr eaLnBrk="1" hangingPunct="1">
              <a:lnSpc>
                <a:spcPts val="500"/>
              </a:lnSpc>
              <a:buFont typeface="Wingdings" charset="2"/>
              <a:buChar char="u"/>
              <a:defRPr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  <a:cs typeface="Hiragino Sans GB W3"/>
              </a:rPr>
              <a:t>本地业务逻辑不被劫持篡改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  <a:cs typeface="Hiragino Sans GB W3"/>
            </a:endParaRPr>
          </a:p>
          <a:p>
            <a:pPr eaLnBrk="1" hangingPunct="1">
              <a:lnSpc>
                <a:spcPts val="500"/>
              </a:lnSpc>
              <a:buFont typeface="Wingdings" charset="2"/>
              <a:buChar char="u"/>
              <a:defRPr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  <a:cs typeface="Hiragino Sans GB W3"/>
              </a:rPr>
              <a:t>网络传输不被劫持篡改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  <a:cs typeface="Hiragino Sans GB W3"/>
            </a:endParaRPr>
          </a:p>
          <a:p>
            <a:pPr eaLnBrk="1" hangingPunct="1">
              <a:lnSpc>
                <a:spcPts val="500"/>
              </a:lnSpc>
              <a:buFont typeface="Wingdings" charset="2"/>
              <a:buChar char="u"/>
              <a:defRPr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  <a:cs typeface="Hiragino Sans GB W3"/>
              </a:rPr>
              <a:t>关键库文件不被篡改替换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  <a:cs typeface="Hiragino Sans GB W3"/>
            </a:endParaRPr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96888" y="3703638"/>
            <a:ext cx="2925762" cy="322262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  <a:cs typeface="Hiragino Sans GB W6"/>
              </a:rPr>
              <a:t>静态代码层保护</a:t>
            </a:r>
            <a:endParaRPr lang="en-US" b="1" dirty="0">
              <a:latin typeface="微软雅黑" pitchFamily="34" charset="-122"/>
              <a:ea typeface="微软雅黑" pitchFamily="34" charset="-122"/>
              <a:cs typeface="Hiragino Sans GB W6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745038" y="3703638"/>
            <a:ext cx="3313112" cy="322262"/>
          </a:xfrm>
          <a:solidFill>
            <a:schemeClr val="tx2">
              <a:lumMod val="60000"/>
              <a:lumOff val="40000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  <a:cs typeface="Hiragino Sans GB W6"/>
              </a:rPr>
              <a:t>动态运行层保护</a:t>
            </a:r>
            <a:endParaRPr lang="en-US" b="1" dirty="0">
              <a:latin typeface="微软雅黑" pitchFamily="34" charset="-122"/>
              <a:ea typeface="微软雅黑" pitchFamily="34" charset="-122"/>
              <a:cs typeface="Hiragino Sans GB W6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96888" y="1204913"/>
            <a:ext cx="7561262" cy="5635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通过对</a:t>
            </a:r>
            <a:r>
              <a:rPr lang="en-US" altLang="zh-CN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APP</a:t>
            </a:r>
            <a:r>
              <a:rPr lang="zh-CN" alt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静态代码加密，动态运行时内存防护以及网络传输环节防劫持，来实现对整个移动客户端支付环节的保护，保证交易支付环节的完整性和不可篡改性</a:t>
            </a:r>
            <a:endParaRPr lang="en-US" sz="1600" dirty="0">
              <a:solidFill>
                <a:schemeClr val="tx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  <a:cs typeface="Hiragino Sans GB W6"/>
            </a:endParaRPr>
          </a:p>
        </p:txBody>
      </p:sp>
      <p:sp>
        <p:nvSpPr>
          <p:cNvPr id="10" name="Text Placeholder 4"/>
          <p:cNvSpPr txBox="1">
            <a:spLocks/>
          </p:cNvSpPr>
          <p:nvPr/>
        </p:nvSpPr>
        <p:spPr>
          <a:xfrm>
            <a:off x="501650" y="1927225"/>
            <a:ext cx="7556500" cy="322263"/>
          </a:xfrm>
          <a:prstGeom prst="rect">
            <a:avLst/>
          </a:prstGeom>
          <a:solidFill>
            <a:schemeClr val="accent6"/>
          </a:solidFill>
        </p:spPr>
        <p:txBody>
          <a:bodyPr tIns="0" bIns="0" anchor="ctr"/>
          <a:lstStyle>
            <a:lvl1pPr marL="0" indent="0" algn="ctr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sz="1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lang="en-US"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lang="en-US" sz="1600" b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lang="en-US" sz="1600" b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lang="en-US" sz="1600" b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  <a:cs typeface="Hiragino Sans GB W6"/>
              </a:rPr>
              <a:t>用户交易保护</a:t>
            </a:r>
            <a:endParaRPr lang="en-US" b="1" dirty="0">
              <a:latin typeface="微软雅黑" pitchFamily="34" charset="-122"/>
              <a:ea typeface="微软雅黑" pitchFamily="34" charset="-122"/>
              <a:cs typeface="Hiragino Sans GB W6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1650" y="2309813"/>
            <a:ext cx="7556500" cy="3957637"/>
          </a:xfrm>
          <a:prstGeom prst="rect">
            <a:avLst/>
          </a:prstGeom>
          <a:noFill/>
          <a:ln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16" name="Diagram 15"/>
          <p:cNvGraphicFramePr/>
          <p:nvPr/>
        </p:nvGraphicFramePr>
        <p:xfrm>
          <a:off x="1351878" y="2342006"/>
          <a:ext cx="6096000" cy="1890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37088" y="4624388"/>
            <a:ext cx="4038600" cy="503237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  <a:cs typeface="Hiragino Sans GB W6"/>
              </a:rPr>
              <a:t>用户认证安全</a:t>
            </a:r>
            <a:endParaRPr lang="en-US" b="1" dirty="0">
              <a:latin typeface="微软雅黑" pitchFamily="34" charset="-122"/>
              <a:ea typeface="微软雅黑" pitchFamily="34" charset="-122"/>
              <a:cs typeface="Hiragino Sans GB W6"/>
            </a:endParaRPr>
          </a:p>
        </p:txBody>
      </p:sp>
      <p:sp>
        <p:nvSpPr>
          <p:cNvPr id="67587" name="Subtitle 2"/>
          <p:cNvSpPr>
            <a:spLocks noGrp="1"/>
          </p:cNvSpPr>
          <p:nvPr>
            <p:ph type="subTitle" idx="1"/>
          </p:nvPr>
        </p:nvSpPr>
        <p:spPr>
          <a:xfrm>
            <a:off x="4627563" y="5127625"/>
            <a:ext cx="4232275" cy="1120775"/>
          </a:xfrm>
        </p:spPr>
        <p:txBody>
          <a:bodyPr/>
          <a:lstStyle/>
          <a:p>
            <a:pPr algn="just" eaLnBrk="1" hangingPunct="1"/>
            <a:r>
              <a:rPr lang="zh-CN" altLang="en-US" sz="160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保护</a:t>
            </a:r>
            <a:r>
              <a:rPr lang="en-US" altLang="zh-CN" sz="160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APP</a:t>
            </a:r>
            <a:r>
              <a:rPr lang="zh-CN" altLang="en-US" sz="160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的认证环节，在整个业务环节中保护重要验证信息，杜绝针对移动支付的各种劫持攻击或中间人攻击</a:t>
            </a:r>
          </a:p>
          <a:p>
            <a:pPr eaLnBrk="1" hangingPunct="1"/>
            <a:endParaRPr lang="en-US" altLang="zh-CN" smtClean="0">
              <a:solidFill>
                <a:srgbClr val="898989"/>
              </a:solidFill>
              <a:cs typeface="Hiragino Sans GB W6"/>
            </a:endParaRPr>
          </a:p>
        </p:txBody>
      </p:sp>
      <p:pic>
        <p:nvPicPr>
          <p:cNvPr id="67588" name="Picture Placeholder 14" descr="j0309599.jpg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4664" b="14664"/>
          <a:stretch>
            <a:fillRect/>
          </a:stretch>
        </p:blipFill>
        <p:spPr>
          <a:xfrm>
            <a:off x="4624388" y="228600"/>
            <a:ext cx="2057400" cy="2038350"/>
          </a:xfrm>
        </p:spPr>
      </p:pic>
      <p:pic>
        <p:nvPicPr>
          <p:cNvPr id="67589" name="Picture Placeholder 16" descr="j0309607.jpg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4664" b="14664"/>
          <a:stretch>
            <a:fillRect/>
          </a:stretch>
        </p:blipFill>
        <p:spPr>
          <a:xfrm>
            <a:off x="6802438" y="2378075"/>
            <a:ext cx="2057400" cy="2038350"/>
          </a:xfrm>
        </p:spPr>
      </p:pic>
      <p:graphicFrame>
        <p:nvGraphicFramePr>
          <p:cNvPr id="18" name="Diagram 17"/>
          <p:cNvGraphicFramePr/>
          <p:nvPr/>
        </p:nvGraphicFramePr>
        <p:xfrm>
          <a:off x="278685" y="401549"/>
          <a:ext cx="4446918" cy="34495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latin typeface="微软雅黑" pitchFamily="34" charset="-122"/>
                <a:ea typeface="微软雅黑" pitchFamily="34" charset="-122"/>
              </a:rPr>
              <a:t>用户认证安全</a:t>
            </a:r>
            <a:r>
              <a:rPr lang="en-US" altLang="zh-CN" smtClean="0">
                <a:latin typeface="微软雅黑" pitchFamily="34" charset="-122"/>
                <a:ea typeface="微软雅黑" pitchFamily="34" charset="-122"/>
              </a:rPr>
              <a:t>SDK</a:t>
            </a:r>
            <a:r>
              <a:rPr lang="zh-CN" altLang="en-US" smtClean="0">
                <a:latin typeface="微软雅黑" pitchFamily="34" charset="-122"/>
                <a:ea typeface="微软雅黑" pitchFamily="34" charset="-122"/>
              </a:rPr>
              <a:t>组件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5" y="1349375"/>
            <a:ext cx="7556500" cy="5302250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zh-CN" altLang="en-US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输入安全：</a:t>
            </a:r>
            <a:endParaRPr lang="en-US" altLang="zh-CN" b="1" dirty="0" smtClean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安全软键盘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SDK</a:t>
            </a:r>
          </a:p>
          <a:p>
            <a:pPr eaLnBrk="1" hangingPunct="1">
              <a:defRPr/>
            </a:pPr>
            <a:r>
              <a:rPr lang="zh-CN" altLang="en-US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输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出安全：</a:t>
            </a:r>
            <a:endParaRPr lang="en-US" altLang="zh-CN" b="1" dirty="0" smtClean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反界面劫持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SDK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，反录屏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SDK</a:t>
            </a:r>
          </a:p>
          <a:p>
            <a:pPr eaLnBrk="1" hangingPunct="1">
              <a:defRPr/>
            </a:pPr>
            <a:r>
              <a:rPr lang="zh-CN" altLang="en-US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网络通讯安全：</a:t>
            </a:r>
            <a:endParaRPr lang="en-US" altLang="zh-CN" b="1" dirty="0" smtClean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SSL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证书加密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defRPr/>
            </a:pPr>
            <a:r>
              <a:rPr lang="zh-CN" altLang="en-US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短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信验证码安全：</a:t>
            </a:r>
            <a:endParaRPr lang="en-US" altLang="zh-CN" b="1" dirty="0" smtClean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反短信劫持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SDK</a:t>
            </a:r>
          </a:p>
          <a:p>
            <a:pPr eaLnBrk="1" hangingPunct="1">
              <a:defRPr/>
            </a:pPr>
            <a:r>
              <a:rPr lang="zh-CN" altLang="en-US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双因子校验：</a:t>
            </a:r>
            <a:endParaRPr lang="en-US" altLang="zh-CN" b="1" dirty="0" smtClean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梆梆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移动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VIP Token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</p:nvPr>
        </p:nvSpPr>
        <p:spPr>
          <a:xfrm>
            <a:off x="498475" y="484188"/>
            <a:ext cx="7556500" cy="661987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微软雅黑" pitchFamily="34" charset="-122"/>
                <a:ea typeface="微软雅黑" pitchFamily="34" charset="-122"/>
                <a:cs typeface="Hiragino Sans GB W6"/>
              </a:rPr>
              <a:t>用户个人信息安全</a:t>
            </a:r>
          </a:p>
        </p:txBody>
      </p:sp>
      <p:graphicFrame>
        <p:nvGraphicFramePr>
          <p:cNvPr id="13" name="Diagram 12"/>
          <p:cNvGraphicFramePr/>
          <p:nvPr/>
        </p:nvGraphicFramePr>
        <p:xfrm>
          <a:off x="583827" y="1682287"/>
          <a:ext cx="7267435" cy="5125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501650" y="1217613"/>
            <a:ext cx="7350125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Hiragino Sans GB W3"/>
              </a:rPr>
              <a:t>通过透明化本地加密及内存信息白盒加密，梆梆安全加固向金融客户提供了完整的数据安全解决方案，保障了客户端本地数据及运行时数据的安全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Hiragino Sans GB W3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latin typeface="微软雅黑" pitchFamily="34" charset="-122"/>
                <a:ea typeface="微软雅黑" pitchFamily="34" charset="-122"/>
              </a:rPr>
              <a:t>加固产品兼容性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5" y="1285875"/>
            <a:ext cx="6802438" cy="5251450"/>
          </a:xfrm>
        </p:spPr>
        <p:txBody>
          <a:bodyPr/>
          <a:lstStyle/>
          <a:p>
            <a:pPr>
              <a:defRPr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兼容性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兼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容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2.0 – 5.0.1 Android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系统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版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本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兼容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X86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ARM CPU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体系架构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兼容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Davik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ART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虚拟机模式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兼容国内外超过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1010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款手机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兼容小米、魅族、百度云、阿里云定制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OS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系统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H5(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PhoneGap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AppCan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WorkLight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,)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dirty="0">
                <a:latin typeface="微软雅黑" pitchFamily="34" charset="-122"/>
                <a:ea typeface="微软雅黑" pitchFamily="34" charset="-122"/>
              </a:rPr>
            </a:b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0" indent="0">
              <a:buFont typeface="Wingdings" pitchFamily="2" charset="2"/>
              <a:buNone/>
              <a:defRPr/>
            </a:pP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marL="0" indent="0">
              <a:buFont typeface="Wingdings" pitchFamily="2" charset="2"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latin typeface="微软雅黑" pitchFamily="34" charset="-122"/>
                <a:ea typeface="微软雅黑" pitchFamily="34" charset="-122"/>
              </a:rPr>
              <a:t>加固产品性能及稳定性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5" y="1285875"/>
            <a:ext cx="7745413" cy="5251450"/>
          </a:xfrm>
        </p:spPr>
        <p:txBody>
          <a:bodyPr/>
          <a:lstStyle/>
          <a:p>
            <a:pPr>
              <a:defRPr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性能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包大小增加不超过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15%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或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800K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CPU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使用率浮动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3%-8%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内存使用率浮动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2%-6%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启动延时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0.1-0.8S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稳定性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国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内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50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款以上主流机型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24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小时随机压力测试无崩溃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(Hopper Test)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marL="0" indent="0">
              <a:buFont typeface="Wingdings" pitchFamily="2" charset="2"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71750"/>
            <a:ext cx="3254375" cy="116205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2800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移动金融安全评估</a:t>
            </a:r>
            <a:endParaRPr lang="en-US" sz="2800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  <a:cs typeface="Hiragino Sans GB W6"/>
            </a:endParaRPr>
          </a:p>
        </p:txBody>
      </p:sp>
      <p:sp>
        <p:nvSpPr>
          <p:cNvPr id="72707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3733800"/>
            <a:ext cx="3255963" cy="2392363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微软雅黑" pitchFamily="34" charset="-122"/>
                <a:ea typeface="微软雅黑" pitchFamily="34" charset="-122"/>
                <a:cs typeface="Hiragino Sans GB W3"/>
              </a:rPr>
              <a:t>基于移动金融风险整体框架，通过自动工具和人工分析，对移动金融</a:t>
            </a:r>
            <a:r>
              <a:rPr lang="en-US" altLang="zh-CN" smtClean="0">
                <a:latin typeface="微软雅黑" pitchFamily="34" charset="-122"/>
                <a:ea typeface="微软雅黑" pitchFamily="34" charset="-122"/>
                <a:cs typeface="Hiragino Sans GB W3"/>
              </a:rPr>
              <a:t>IT</a:t>
            </a:r>
            <a:r>
              <a:rPr lang="zh-CN" altLang="en-US" smtClean="0">
                <a:latin typeface="微软雅黑" pitchFamily="34" charset="-122"/>
                <a:ea typeface="微软雅黑" pitchFamily="34" charset="-122"/>
                <a:cs typeface="Hiragino Sans GB W3"/>
              </a:rPr>
              <a:t>体系做整体风险评估及漏洞挖掘</a:t>
            </a:r>
          </a:p>
        </p:txBody>
      </p:sp>
      <p:graphicFrame>
        <p:nvGraphicFramePr>
          <p:cNvPr id="72708" name="Chart 8"/>
          <p:cNvGraphicFramePr>
            <a:graphicFrameLocks/>
          </p:cNvGraphicFramePr>
          <p:nvPr/>
        </p:nvGraphicFramePr>
        <p:xfrm>
          <a:off x="3976688" y="1187450"/>
          <a:ext cx="5035550" cy="377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09" r:id="rId4" imgW="5041829" imgH="3779848" progId="Excel.Chart.8">
                  <p:embed/>
                </p:oleObj>
              </mc:Choice>
              <mc:Fallback>
                <p:oleObj r:id="rId4" imgW="5041829" imgH="3779848" progId="Excel.Chart.8">
                  <p:embed/>
                  <p:pic>
                    <p:nvPicPr>
                      <p:cNvPr id="0" name="Chart 8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6688" y="1187450"/>
                        <a:ext cx="5035550" cy="3778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2709" name="Picture 17" descr="j0321042.jp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77925" y="915988"/>
            <a:ext cx="2547938" cy="181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latin typeface="微软雅黑" pitchFamily="34" charset="-122"/>
                <a:ea typeface="微软雅黑" pitchFamily="34" charset="-122"/>
                <a:cs typeface="Hiragino Sans GB W6"/>
              </a:rPr>
              <a:t>移动手机病毒平台分布</a:t>
            </a:r>
          </a:p>
        </p:txBody>
      </p:sp>
      <p:pic>
        <p:nvPicPr>
          <p:cNvPr id="26627" name="Picture 4" descr="C:\Users\Jeff.Fu\AppData\Roaming\Tencent\Users\1033317882\QQ\WinTemp\RichOle\S63][YKRY{([`TU{(V~VPJU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4675" y="2030413"/>
            <a:ext cx="2981325" cy="297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5" descr="C:\Users\Jeff.Fu\AppData\Roaming\Tencent\Users\1033317882\QQ\WinTemp\RichOle\56{QPX}_M4L4MC7B0CQ1HHJ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95713" y="2432050"/>
            <a:ext cx="257175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9" name="TextBox 7"/>
          <p:cNvSpPr txBox="1">
            <a:spLocks noChangeArrowheads="1"/>
          </p:cNvSpPr>
          <p:nvPr/>
        </p:nvSpPr>
        <p:spPr bwMode="auto">
          <a:xfrm>
            <a:off x="574675" y="1401763"/>
            <a:ext cx="27654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b="1">
                <a:latin typeface="微软雅黑" pitchFamily="34" charset="-122"/>
                <a:ea typeface="微软雅黑" pitchFamily="34" charset="-122"/>
              </a:rPr>
              <a:t>病毒针对操作系统平台</a:t>
            </a:r>
          </a:p>
        </p:txBody>
      </p:sp>
      <p:sp>
        <p:nvSpPr>
          <p:cNvPr id="25606" name="TextBox 8"/>
          <p:cNvSpPr txBox="1">
            <a:spLocks noChangeArrowheads="1"/>
          </p:cNvSpPr>
          <p:nvPr/>
        </p:nvSpPr>
        <p:spPr bwMode="auto">
          <a:xfrm>
            <a:off x="4291013" y="2432050"/>
            <a:ext cx="2178050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>
                <a:latin typeface="微软雅黑" pitchFamily="34" charset="-122"/>
                <a:ea typeface="微软雅黑" pitchFamily="34" charset="-122"/>
              </a:rPr>
              <a:t>安卓系统</a:t>
            </a:r>
            <a:r>
              <a:rPr lang="en-US" altLang="zh-CN" sz="2000">
                <a:latin typeface="微软雅黑" pitchFamily="34" charset="-122"/>
                <a:ea typeface="微软雅黑" pitchFamily="34" charset="-122"/>
              </a:rPr>
              <a:t> 98.05%</a:t>
            </a:r>
            <a:endParaRPr lang="zh-CN" altLang="en-US" sz="20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607" name="TextBox 9"/>
          <p:cNvSpPr txBox="1">
            <a:spLocks noChangeArrowheads="1"/>
          </p:cNvSpPr>
          <p:nvPr/>
        </p:nvSpPr>
        <p:spPr bwMode="auto">
          <a:xfrm>
            <a:off x="4300538" y="3005138"/>
            <a:ext cx="2159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en-US" altLang="zh-CN" sz="2000">
                <a:latin typeface="微软雅黑" pitchFamily="34" charset="-122"/>
                <a:ea typeface="微软雅黑" pitchFamily="34" charset="-122"/>
              </a:rPr>
              <a:t>J2ME</a:t>
            </a:r>
            <a:r>
              <a:rPr lang="zh-CN" altLang="en-US" sz="2000">
                <a:latin typeface="微软雅黑" pitchFamily="34" charset="-122"/>
                <a:ea typeface="微软雅黑" pitchFamily="34" charset="-122"/>
              </a:rPr>
              <a:t>平台</a:t>
            </a:r>
            <a:r>
              <a:rPr lang="en-US" altLang="zh-CN" sz="2000">
                <a:latin typeface="微软雅黑" pitchFamily="34" charset="-122"/>
                <a:ea typeface="微软雅黑" pitchFamily="34" charset="-122"/>
              </a:rPr>
              <a:t> 1.55%</a:t>
            </a:r>
            <a:endParaRPr lang="zh-CN" altLang="en-US" sz="20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608" name="TextBox 15"/>
          <p:cNvSpPr txBox="1">
            <a:spLocks noChangeArrowheads="1"/>
          </p:cNvSpPr>
          <p:nvPr/>
        </p:nvSpPr>
        <p:spPr bwMode="auto">
          <a:xfrm>
            <a:off x="4291013" y="3521075"/>
            <a:ext cx="19526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>
                <a:latin typeface="微软雅黑" pitchFamily="34" charset="-122"/>
                <a:ea typeface="微软雅黑" pitchFamily="34" charset="-122"/>
              </a:rPr>
              <a:t>塞班系统</a:t>
            </a:r>
            <a:r>
              <a:rPr lang="en-US" altLang="zh-CN" sz="2000">
                <a:latin typeface="微软雅黑" pitchFamily="34" charset="-122"/>
                <a:ea typeface="微软雅黑" pitchFamily="34" charset="-122"/>
              </a:rPr>
              <a:t>0.27%</a:t>
            </a:r>
            <a:endParaRPr lang="zh-CN" altLang="en-US" sz="20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609" name="TextBox 16"/>
          <p:cNvSpPr txBox="1">
            <a:spLocks noChangeArrowheads="1"/>
          </p:cNvSpPr>
          <p:nvPr/>
        </p:nvSpPr>
        <p:spPr bwMode="auto">
          <a:xfrm>
            <a:off x="4300538" y="4071938"/>
            <a:ext cx="14398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>
                <a:latin typeface="微软雅黑" pitchFamily="34" charset="-122"/>
                <a:ea typeface="微软雅黑" pitchFamily="34" charset="-122"/>
              </a:rPr>
              <a:t>其它</a:t>
            </a:r>
            <a:r>
              <a:rPr lang="en-US" altLang="zh-CN" sz="2000">
                <a:latin typeface="微软雅黑" pitchFamily="34" charset="-122"/>
                <a:ea typeface="微软雅黑" pitchFamily="34" charset="-122"/>
              </a:rPr>
              <a:t>0.13%</a:t>
            </a:r>
            <a:endParaRPr lang="zh-CN" altLang="en-US" sz="200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6" grpId="0"/>
      <p:bldP spid="25607" grpId="0"/>
      <p:bldP spid="25608" grpId="0"/>
      <p:bldP spid="2560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latin typeface="微软雅黑" pitchFamily="34" charset="-122"/>
                <a:ea typeface="微软雅黑" pitchFamily="34" charset="-122"/>
                <a:cs typeface="Hiragino Sans GB W6"/>
              </a:rPr>
              <a:t>黑盒评估－</a:t>
            </a:r>
            <a:r>
              <a:rPr lang="en-US" altLang="zh-CN" smtClean="0">
                <a:latin typeface="微软雅黑" pitchFamily="34" charset="-122"/>
                <a:ea typeface="微软雅黑" pitchFamily="34" charset="-122"/>
                <a:cs typeface="Hiragino Sans GB W6"/>
              </a:rPr>
              <a:t> </a:t>
            </a:r>
            <a:r>
              <a:rPr lang="zh-CN" altLang="en-US" smtClean="0">
                <a:latin typeface="微软雅黑" pitchFamily="34" charset="-122"/>
                <a:ea typeface="微软雅黑" pitchFamily="34" charset="-122"/>
                <a:cs typeface="Hiragino Sans GB W6"/>
              </a:rPr>
              <a:t>系统渗透测试</a:t>
            </a:r>
            <a:r>
              <a:rPr lang="en-US" altLang="zh-CN" smtClean="0">
                <a:latin typeface="微软雅黑" pitchFamily="34" charset="-122"/>
                <a:ea typeface="微软雅黑" pitchFamily="34" charset="-122"/>
                <a:cs typeface="Hiragino Sans GB W6"/>
              </a:rPr>
              <a:t> </a:t>
            </a:r>
            <a:endParaRPr lang="zh-CN" altLang="en-US" smtClean="0">
              <a:latin typeface="微软雅黑" pitchFamily="34" charset="-122"/>
              <a:ea typeface="微软雅黑" pitchFamily="34" charset="-122"/>
              <a:cs typeface="Hiragino Sans GB W6"/>
            </a:endParaRPr>
          </a:p>
        </p:txBody>
      </p:sp>
      <p:pic>
        <p:nvPicPr>
          <p:cNvPr id="73731" name="Picture 3" descr="C:\Users\Jeff.Fu\AppData\Roaming\Tencent\Users\1033317882\QQ\WinTemp\RichOle\E5AS(L([WQC)U)YA7ZLP9}C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6563" y="1887538"/>
            <a:ext cx="3671887" cy="4659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Rectangle 28"/>
          <p:cNvSpPr/>
          <p:nvPr/>
        </p:nvSpPr>
        <p:spPr>
          <a:xfrm>
            <a:off x="506413" y="1136650"/>
            <a:ext cx="6670675" cy="64611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Hiragino Sans GB W3"/>
              </a:rPr>
              <a:t>梆梆安全审计专家在得到客户授权后，站在攻击者的角度对整个</a:t>
            </a:r>
            <a:r>
              <a:rPr lang="en-US" altLang="zh-CN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Hiragino Sans GB W3"/>
              </a:rPr>
              <a:t>IT</a:t>
            </a:r>
            <a:r>
              <a:rPr lang="zh-CN" altLang="en-US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Hiragino Sans GB W3"/>
              </a:rPr>
              <a:t>系统进行渗透分析和模拟攻击。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19588" y="2413000"/>
            <a:ext cx="4338637" cy="381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  <a:cs typeface="Hiragino Sans GB W3"/>
              </a:rPr>
              <a:t>以移动金融业务流程为核心的渗透测试：</a:t>
            </a:r>
            <a:endParaRPr lang="en-US" altLang="zh-CN" dirty="0">
              <a:latin typeface="微软雅黑" pitchFamily="34" charset="-122"/>
              <a:ea typeface="微软雅黑" pitchFamily="34" charset="-122"/>
              <a:cs typeface="Hiragino Sans GB W3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²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  <a:cs typeface="Hiragino Sans GB W3"/>
              </a:rPr>
              <a:t>客户端帐号登陆安全</a:t>
            </a:r>
            <a:endParaRPr lang="en-US" altLang="zh-CN" dirty="0">
              <a:latin typeface="微软雅黑" pitchFamily="34" charset="-122"/>
              <a:ea typeface="微软雅黑" pitchFamily="34" charset="-122"/>
              <a:cs typeface="Hiragino Sans GB W3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²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  <a:cs typeface="Hiragino Sans GB W3"/>
              </a:rPr>
              <a:t>移动支付安全</a:t>
            </a:r>
            <a:endParaRPr lang="en-US" altLang="zh-CN" dirty="0">
              <a:latin typeface="微软雅黑" pitchFamily="34" charset="-122"/>
              <a:ea typeface="微软雅黑" pitchFamily="34" charset="-122"/>
              <a:cs typeface="Hiragino Sans GB W3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²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  <a:cs typeface="Hiragino Sans GB W3"/>
              </a:rPr>
              <a:t>客户端帐号密码安全</a:t>
            </a:r>
            <a:endParaRPr lang="en-US" altLang="zh-CN" dirty="0">
              <a:latin typeface="微软雅黑" pitchFamily="34" charset="-122"/>
              <a:ea typeface="微软雅黑" pitchFamily="34" charset="-122"/>
              <a:cs typeface="Hiragino Sans GB W3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²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  <a:cs typeface="Hiragino Sans GB W3"/>
              </a:rPr>
              <a:t>双因子认证有效性</a:t>
            </a:r>
            <a:endParaRPr lang="en-US" altLang="zh-CN" dirty="0">
              <a:latin typeface="微软雅黑" pitchFamily="34" charset="-122"/>
              <a:ea typeface="微软雅黑" pitchFamily="34" charset="-122"/>
              <a:cs typeface="Hiragino Sans GB W3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²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  <a:cs typeface="Hiragino Sans GB W3"/>
              </a:rPr>
              <a:t>密码认证有效性</a:t>
            </a:r>
            <a:endParaRPr lang="en-US" altLang="zh-CN" dirty="0">
              <a:latin typeface="微软雅黑" pitchFamily="34" charset="-122"/>
              <a:ea typeface="微软雅黑" pitchFamily="34" charset="-122"/>
              <a:cs typeface="Hiragino Sans GB W3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²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  <a:cs typeface="Hiragino Sans GB W3"/>
              </a:rPr>
              <a:t>图形码认证有效性</a:t>
            </a:r>
            <a:endParaRPr lang="en-US" altLang="zh-CN" dirty="0">
              <a:latin typeface="微软雅黑" pitchFamily="34" charset="-122"/>
              <a:ea typeface="微软雅黑" pitchFamily="34" charset="-122"/>
              <a:cs typeface="Hiragino Sans GB W3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²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  <a:cs typeface="Hiragino Sans GB W3"/>
              </a:rPr>
              <a:t>业务逻辑健全性</a:t>
            </a:r>
            <a:endParaRPr lang="en-US" altLang="zh-CN" dirty="0">
              <a:latin typeface="微软雅黑" pitchFamily="34" charset="-122"/>
              <a:ea typeface="微软雅黑" pitchFamily="34" charset="-122"/>
              <a:cs typeface="Hiragino Sans GB W3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²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  <a:cs typeface="Hiragino Sans GB W3"/>
              </a:rPr>
              <a:t>客户端用户信息泄漏防护</a:t>
            </a:r>
            <a:endParaRPr lang="en-US" altLang="zh-CN" dirty="0">
              <a:latin typeface="微软雅黑" pitchFamily="34" charset="-122"/>
              <a:ea typeface="微软雅黑" pitchFamily="34" charset="-122"/>
              <a:cs typeface="Hiragino Sans GB W3"/>
            </a:endParaRPr>
          </a:p>
        </p:txBody>
      </p:sp>
      <p:sp>
        <p:nvSpPr>
          <p:cNvPr id="73734" name="TextBox 2"/>
          <p:cNvSpPr txBox="1">
            <a:spLocks noChangeArrowheads="1"/>
          </p:cNvSpPr>
          <p:nvPr/>
        </p:nvSpPr>
        <p:spPr bwMode="auto">
          <a:xfrm>
            <a:off x="-993775" y="1498600"/>
            <a:ext cx="1841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altLang="zh-CN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>
          <a:xfrm>
            <a:off x="498475" y="484188"/>
            <a:ext cx="7556500" cy="604837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微软雅黑" pitchFamily="34" charset="-122"/>
                <a:ea typeface="微软雅黑" pitchFamily="34" charset="-122"/>
                <a:cs typeface="Hiragino Sans GB W6"/>
              </a:rPr>
              <a:t>白盒评估</a:t>
            </a:r>
            <a:r>
              <a:rPr lang="en-US" altLang="zh-CN" smtClean="0">
                <a:latin typeface="微软雅黑" pitchFamily="34" charset="-122"/>
                <a:ea typeface="微软雅黑" pitchFamily="34" charset="-122"/>
                <a:cs typeface="Hiragino Sans GB W6"/>
              </a:rPr>
              <a:t> </a:t>
            </a:r>
            <a:r>
              <a:rPr lang="zh-CN" altLang="en-US" smtClean="0">
                <a:latin typeface="微软雅黑" pitchFamily="34" charset="-122"/>
                <a:ea typeface="微软雅黑" pitchFamily="34" charset="-122"/>
                <a:cs typeface="Hiragino Sans GB W6"/>
              </a:rPr>
              <a:t>－</a:t>
            </a:r>
            <a:r>
              <a:rPr lang="en-US" altLang="zh-CN" smtClean="0">
                <a:latin typeface="微软雅黑" pitchFamily="34" charset="-122"/>
                <a:ea typeface="微软雅黑" pitchFamily="34" charset="-122"/>
                <a:cs typeface="Hiragino Sans GB W6"/>
              </a:rPr>
              <a:t> </a:t>
            </a:r>
            <a:r>
              <a:rPr lang="zh-CN" altLang="en-US" smtClean="0">
                <a:latin typeface="微软雅黑" pitchFamily="34" charset="-122"/>
                <a:ea typeface="微软雅黑" pitchFamily="34" charset="-122"/>
                <a:cs typeface="Hiragino Sans GB W6"/>
              </a:rPr>
              <a:t>源代码审计</a:t>
            </a:r>
          </a:p>
        </p:txBody>
      </p:sp>
      <p:sp>
        <p:nvSpPr>
          <p:cNvPr id="4" name="Rectangle 3"/>
          <p:cNvSpPr/>
          <p:nvPr/>
        </p:nvSpPr>
        <p:spPr>
          <a:xfrm>
            <a:off x="506413" y="1136650"/>
            <a:ext cx="6670675" cy="9239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  <a:cs typeface="Hiragino Sans GB W3"/>
              </a:rPr>
              <a:t>梆梆安全审计专家在银行指定的封闭开发环境下，用银行提供的机器，对源代码进行安全审核。发现设计和实施问题，挖掘风险漏洞</a:t>
            </a:r>
          </a:p>
        </p:txBody>
      </p:sp>
      <p:graphicFrame>
        <p:nvGraphicFramePr>
          <p:cNvPr id="5" name="Diagram 4"/>
          <p:cNvGraphicFramePr/>
          <p:nvPr/>
        </p:nvGraphicFramePr>
        <p:xfrm>
          <a:off x="625064" y="2056720"/>
          <a:ext cx="6096000" cy="45835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/>
          </p:cNvSpPr>
          <p:nvPr>
            <p:ph type="title"/>
          </p:nvPr>
        </p:nvSpPr>
        <p:spPr>
          <a:xfrm>
            <a:off x="498475" y="484188"/>
            <a:ext cx="7556500" cy="641350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微软雅黑" pitchFamily="34" charset="-122"/>
                <a:ea typeface="微软雅黑" pitchFamily="34" charset="-122"/>
                <a:cs typeface="Hiragino Sans GB W6"/>
              </a:rPr>
              <a:t>安全评估报告</a:t>
            </a:r>
          </a:p>
        </p:txBody>
      </p:sp>
      <p:sp>
        <p:nvSpPr>
          <p:cNvPr id="75779" name="Title 1"/>
          <p:cNvSpPr txBox="1">
            <a:spLocks/>
          </p:cNvSpPr>
          <p:nvPr/>
        </p:nvSpPr>
        <p:spPr bwMode="auto">
          <a:xfrm>
            <a:off x="595313" y="957263"/>
            <a:ext cx="75549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altLang="zh-CN" sz="360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Hiragino Sans GB W6"/>
            </a:endParaRPr>
          </a:p>
        </p:txBody>
      </p:sp>
      <p:sp>
        <p:nvSpPr>
          <p:cNvPr id="75780" name="Rectangle 4"/>
          <p:cNvSpPr>
            <a:spLocks noChangeArrowheads="1"/>
          </p:cNvSpPr>
          <p:nvPr/>
        </p:nvSpPr>
        <p:spPr bwMode="auto">
          <a:xfrm>
            <a:off x="506413" y="1136650"/>
            <a:ext cx="667067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Hiragino Sans GB W3"/>
              </a:rPr>
              <a:t>在结束整个安全评估工作以后，梆梆会向客户提交一个完整的安全报告。整个报告包括：</a:t>
            </a:r>
          </a:p>
        </p:txBody>
      </p:sp>
      <p:pic>
        <p:nvPicPr>
          <p:cNvPr id="75781" name="Picture 2" descr="j0309662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5313" y="1895475"/>
            <a:ext cx="1169987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82" name="Picture 5" descr="j0309629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10038" y="4138613"/>
            <a:ext cx="1171575" cy="163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83" name="Picture 6" descr="j0309621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5313" y="4138613"/>
            <a:ext cx="1169987" cy="163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84" name="Picture 8" descr="j0309600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06863" y="1895475"/>
            <a:ext cx="1174750" cy="164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865313" y="1893888"/>
            <a:ext cx="1549400" cy="17541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  <a:cs typeface="Hiragino Sans GB W6"/>
              </a:rPr>
              <a:t>安全风险报告</a:t>
            </a:r>
            <a:endParaRPr lang="en-US" altLang="zh-CN" sz="1600" dirty="0">
              <a:latin typeface="微软雅黑" pitchFamily="34" charset="-122"/>
              <a:ea typeface="微软雅黑" pitchFamily="34" charset="-122"/>
              <a:cs typeface="Hiragino Sans GB W6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u"/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威胁分级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u"/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架构安全分析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u"/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风险漏洞披露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u"/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漏洞攻击验证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41950" y="1893888"/>
            <a:ext cx="1728788" cy="17541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  <a:cs typeface="Hiragino Sans GB W6"/>
              </a:rPr>
              <a:t>安全加固方案</a:t>
            </a:r>
            <a:endParaRPr lang="en-US" altLang="zh-CN" sz="1600" dirty="0">
              <a:latin typeface="微软雅黑" pitchFamily="34" charset="-122"/>
              <a:ea typeface="微软雅黑" pitchFamily="34" charset="-122"/>
              <a:cs typeface="Hiragino Sans GB W6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u"/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客户端安全加固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u"/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客户端数据保护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u"/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安全控件集成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u"/>
              <a:defRPr/>
            </a:pP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65313" y="4138613"/>
            <a:ext cx="2174875" cy="17541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  <a:cs typeface="Hiragino Sans GB W6"/>
              </a:rPr>
              <a:t>开发流程规范</a:t>
            </a:r>
            <a:endParaRPr lang="en-US" altLang="zh-CN" sz="1600" dirty="0">
              <a:latin typeface="微软雅黑" pitchFamily="34" charset="-122"/>
              <a:ea typeface="微软雅黑" pitchFamily="34" charset="-122"/>
              <a:cs typeface="Hiragino Sans GB W6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u"/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程序威胁建模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u"/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基于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SDLC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的安全控制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u"/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安全编码规范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u"/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外包流程管理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97513" y="4138613"/>
            <a:ext cx="1825625" cy="17541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  <a:cs typeface="Hiragino Sans GB W6"/>
              </a:rPr>
              <a:t>代码漏洞修复建议</a:t>
            </a:r>
            <a:endParaRPr lang="en-US" altLang="zh-CN" sz="1600" dirty="0">
              <a:latin typeface="微软雅黑" pitchFamily="34" charset="-122"/>
              <a:ea typeface="微软雅黑" pitchFamily="34" charset="-122"/>
              <a:cs typeface="Hiragino Sans GB W6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u"/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缺陷代码定位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u"/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代码修复建议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u"/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第三方库安全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u"/>
              <a:defRPr/>
            </a:pP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>
          <a:xfrm>
            <a:off x="381000" y="2571750"/>
            <a:ext cx="4016375" cy="1162050"/>
          </a:xfrm>
        </p:spPr>
        <p:txBody>
          <a:bodyPr/>
          <a:lstStyle/>
          <a:p>
            <a:pPr eaLnBrk="1" hangingPunct="1"/>
            <a:r>
              <a:rPr lang="zh-CN" altLang="en-US" sz="3200" smtClean="0">
                <a:latin typeface="微软雅黑" pitchFamily="34" charset="-122"/>
                <a:ea typeface="微软雅黑" pitchFamily="34" charset="-122"/>
                <a:cs typeface="Hiragino Sans GB W6"/>
              </a:rPr>
              <a:t>梆梆移动安全咨询</a:t>
            </a:r>
          </a:p>
        </p:txBody>
      </p:sp>
      <p:sp>
        <p:nvSpPr>
          <p:cNvPr id="76803" name="Text Placeholder 2"/>
          <p:cNvSpPr>
            <a:spLocks noGrp="1"/>
          </p:cNvSpPr>
          <p:nvPr>
            <p:ph type="body" sz="half" idx="2"/>
          </p:nvPr>
        </p:nvSpPr>
        <p:spPr>
          <a:xfrm>
            <a:off x="381000" y="3733800"/>
            <a:ext cx="4014788" cy="2392363"/>
          </a:xfrm>
        </p:spPr>
        <p:txBody>
          <a:bodyPr/>
          <a:lstStyle/>
          <a:p>
            <a:pPr eaLnBrk="1" hangingPunct="1"/>
            <a:r>
              <a:rPr lang="zh-CN" altLang="en-US" sz="180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Hiragino Sans GB W3"/>
              </a:rPr>
              <a:t>梆梆向金融客户提供贯穿整个软件开发周期的安全咨询服务，帮助客户建立完善的安全开发流程，构建安全的移动金融体系。</a:t>
            </a:r>
          </a:p>
          <a:p>
            <a:pPr eaLnBrk="1" hangingPunct="1"/>
            <a:endParaRPr lang="en-US" altLang="zh-CN" smtClean="0">
              <a:ea typeface="微软雅黑" pitchFamily="34" charset="-122"/>
              <a:cs typeface="Hiragino Sans GB W3"/>
            </a:endParaRPr>
          </a:p>
        </p:txBody>
      </p:sp>
      <p:sp>
        <p:nvSpPr>
          <p:cNvPr id="76804" name="Picture Placeholder 4"/>
          <p:cNvSpPr>
            <a:spLocks noGrp="1" noTextEdit="1"/>
          </p:cNvSpPr>
          <p:nvPr>
            <p:ph type="pic" sz="quarter" idx="14"/>
          </p:nvPr>
        </p:nvSpPr>
        <p:spPr>
          <a:xfrm>
            <a:off x="4624388" y="2381250"/>
            <a:ext cx="2057400" cy="2039938"/>
          </a:xfrm>
        </p:spPr>
      </p:sp>
      <p:sp>
        <p:nvSpPr>
          <p:cNvPr id="76805" name="Picture Placeholder 5"/>
          <p:cNvSpPr>
            <a:spLocks noGrp="1" noTextEdit="1"/>
          </p:cNvSpPr>
          <p:nvPr>
            <p:ph type="pic" sz="quarter" idx="15"/>
          </p:nvPr>
        </p:nvSpPr>
        <p:spPr>
          <a:xfrm>
            <a:off x="6802438" y="2381250"/>
            <a:ext cx="2057400" cy="4187825"/>
          </a:xfrm>
        </p:spPr>
      </p:sp>
      <p:pic>
        <p:nvPicPr>
          <p:cNvPr id="76806" name="Picture 10" descr="AAD21AF1-4E4D-4B90-A0A9-BC0E47A67F49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24388" y="2365375"/>
            <a:ext cx="4235450" cy="211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7" name="Picture 16" descr="69B09069-4284-4C51-B6F0-4852BECB7242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02438" y="4421188"/>
            <a:ext cx="2057400" cy="207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8" name="Picture Placeholder 18" descr="j0316779.jpg"/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6776" r="16776"/>
          <a:stretch>
            <a:fillRect/>
          </a:stretch>
        </p:blipFill>
        <p:spPr>
          <a:xfrm>
            <a:off x="4624388" y="228600"/>
            <a:ext cx="2057400" cy="20383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latin typeface="微软雅黑" pitchFamily="34" charset="-122"/>
                <a:ea typeface="微软雅黑" pitchFamily="34" charset="-122"/>
                <a:cs typeface="Hiragino Sans GB W6"/>
              </a:rPr>
              <a:t>面向</a:t>
            </a:r>
            <a:r>
              <a:rPr lang="en-US" altLang="zh-CN" smtClean="0">
                <a:latin typeface="微软雅黑" pitchFamily="34" charset="-122"/>
                <a:ea typeface="微软雅黑" pitchFamily="34" charset="-122"/>
                <a:cs typeface="Hiragino Sans GB W6"/>
              </a:rPr>
              <a:t>SDLC</a:t>
            </a:r>
            <a:r>
              <a:rPr lang="zh-CN" altLang="en-US" smtClean="0">
                <a:latin typeface="微软雅黑" pitchFamily="34" charset="-122"/>
                <a:ea typeface="微软雅黑" pitchFamily="34" charset="-122"/>
                <a:cs typeface="Hiragino Sans GB W6"/>
              </a:rPr>
              <a:t>的安全咨询服务</a:t>
            </a:r>
          </a:p>
        </p:txBody>
      </p:sp>
      <p:graphicFrame>
        <p:nvGraphicFramePr>
          <p:cNvPr id="4" name="图表 3"/>
          <p:cNvGraphicFramePr/>
          <p:nvPr/>
        </p:nvGraphicFramePr>
        <p:xfrm>
          <a:off x="498474" y="1990775"/>
          <a:ext cx="7466327" cy="39607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>
          <a:xfrm>
            <a:off x="381000" y="2571750"/>
            <a:ext cx="4016375" cy="1162050"/>
          </a:xfrm>
        </p:spPr>
        <p:txBody>
          <a:bodyPr/>
          <a:lstStyle/>
          <a:p>
            <a:pPr eaLnBrk="1" hangingPunct="1"/>
            <a:r>
              <a:rPr lang="zh-CN" altLang="en-US" sz="3200" smtClean="0">
                <a:latin typeface="微软雅黑" pitchFamily="34" charset="-122"/>
                <a:ea typeface="微软雅黑" pitchFamily="34" charset="-122"/>
                <a:cs typeface="Hiragino Sans GB W6"/>
              </a:rPr>
              <a:t>移动金融风险控制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381000" y="3733800"/>
            <a:ext cx="4014788" cy="239236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Hiragino Sans GB W3"/>
              </a:rPr>
              <a:t>梆梆借助于大数据分析以及强大的客户端信息收集能力，在第一时间发现针对移动金融的攻击及威胁，向银行发出预警，数据报告，攻击分析，并协助用户解决问题</a:t>
            </a:r>
            <a:r>
              <a:rPr lang="zh-CN" altLang="en-US" sz="1600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Hiragino Sans GB W3"/>
              </a:rPr>
              <a:t>。</a:t>
            </a:r>
            <a:endParaRPr lang="en-US" altLang="zh-CN" sz="1600" dirty="0" smtClean="0">
              <a:solidFill>
                <a:schemeClr val="accent6"/>
              </a:solidFill>
              <a:latin typeface="微软雅黑" pitchFamily="34" charset="-122"/>
              <a:ea typeface="微软雅黑" pitchFamily="34" charset="-122"/>
              <a:cs typeface="Hiragino Sans GB W3"/>
            </a:endParaRPr>
          </a:p>
          <a:p>
            <a:pPr eaLnBrk="1" hangingPunct="1">
              <a:defRPr/>
            </a:pPr>
            <a:endParaRPr lang="en-US" sz="1600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  <a:cs typeface="Hiragino Sans GB W3"/>
            </a:endParaRPr>
          </a:p>
          <a:p>
            <a:pPr eaLnBrk="1" hangingPunct="1">
              <a:defRPr/>
            </a:pPr>
            <a:r>
              <a:rPr lang="zh-CN" altLang="en-US" sz="1600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Hiragino Sans GB W3"/>
              </a:rPr>
              <a:t>梆梆提供的风险控制方案可以帮助客户</a:t>
            </a:r>
            <a:r>
              <a:rPr lang="en-US" altLang="zh-CN" sz="1600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Hiragino Sans GB W3"/>
              </a:rPr>
              <a:t>IT</a:t>
            </a:r>
            <a:r>
              <a:rPr lang="zh-CN" altLang="en-US" sz="1600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Hiragino Sans GB W3"/>
              </a:rPr>
              <a:t>及时了解安全威胁，统计所有用户的信息安全状况，并能在第一时间解决问题。</a:t>
            </a:r>
            <a:endParaRPr lang="en-US" sz="1600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  <a:cs typeface="Hiragino Sans GB W3"/>
            </a:endParaRPr>
          </a:p>
          <a:p>
            <a:pPr eaLnBrk="1" hangingPunct="1">
              <a:defRPr/>
            </a:pPr>
            <a:endParaRPr 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852" name="Picture Placeholder 3"/>
          <p:cNvSpPr>
            <a:spLocks noGrp="1" noTextEdit="1"/>
          </p:cNvSpPr>
          <p:nvPr>
            <p:ph type="pic" sz="quarter" idx="13"/>
          </p:nvPr>
        </p:nvSpPr>
        <p:spPr>
          <a:xfrm>
            <a:off x="4624388" y="228600"/>
            <a:ext cx="2057400" cy="2038350"/>
          </a:xfrm>
        </p:spPr>
      </p:sp>
      <p:sp>
        <p:nvSpPr>
          <p:cNvPr id="78853" name="Picture Placeholder 5"/>
          <p:cNvSpPr>
            <a:spLocks noGrp="1" noTextEdit="1"/>
          </p:cNvSpPr>
          <p:nvPr>
            <p:ph type="pic" sz="quarter" idx="15"/>
          </p:nvPr>
        </p:nvSpPr>
        <p:spPr>
          <a:xfrm>
            <a:off x="6802438" y="2381250"/>
            <a:ext cx="2057400" cy="4187825"/>
          </a:xfrm>
        </p:spPr>
      </p:sp>
      <p:pic>
        <p:nvPicPr>
          <p:cNvPr id="78854" name="Picture 8" descr="7FBF35C7-7226-4F5E-9AAE-38E4E89DCC67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3588" y="228600"/>
            <a:ext cx="2128837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818063" y="2632075"/>
            <a:ext cx="1568450" cy="1754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54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渠道</a:t>
            </a:r>
            <a:endParaRPr lang="en-US" altLang="zh-CN" sz="5400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  <a:cs typeface="Hiragino Sans GB W6"/>
            </a:endParaRPr>
          </a:p>
          <a:p>
            <a:pPr algn="ctr">
              <a:defRPr/>
            </a:pPr>
            <a:r>
              <a:rPr lang="zh-CN" altLang="en-US" sz="54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检测</a:t>
            </a:r>
            <a:endParaRPr lang="en-US" sz="5400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  <a:cs typeface="Hiragino Sans GB W6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48250" y="4926013"/>
            <a:ext cx="1108075" cy="1200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600" dirty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运维</a:t>
            </a:r>
            <a:endParaRPr lang="en-US" altLang="zh-CN" sz="3600" dirty="0">
              <a:solidFill>
                <a:schemeClr val="accent3">
                  <a:lumMod val="40000"/>
                  <a:lumOff val="60000"/>
                </a:schemeClr>
              </a:solidFill>
              <a:latin typeface="微软雅黑" pitchFamily="34" charset="-122"/>
              <a:ea typeface="微软雅黑" pitchFamily="34" charset="-122"/>
              <a:cs typeface="Hiragino Sans GB W6"/>
            </a:endParaRPr>
          </a:p>
          <a:p>
            <a:pPr algn="ctr">
              <a:defRPr/>
            </a:pPr>
            <a:r>
              <a:rPr lang="zh-CN" altLang="en-US" sz="3600" dirty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风控</a:t>
            </a:r>
            <a:endParaRPr lang="en-US" sz="3600" dirty="0">
              <a:solidFill>
                <a:schemeClr val="accent3">
                  <a:lumMod val="40000"/>
                  <a:lumOff val="60000"/>
                </a:schemeClr>
              </a:solidFill>
              <a:latin typeface="微软雅黑" pitchFamily="34" charset="-122"/>
              <a:ea typeface="微软雅黑" pitchFamily="34" charset="-122"/>
              <a:cs typeface="Hiragino Sans GB W6"/>
            </a:endParaRPr>
          </a:p>
        </p:txBody>
      </p:sp>
      <p:pic>
        <p:nvPicPr>
          <p:cNvPr id="78857" name="Picture 13" descr="5678B7BD-8438-459F-83CB-08CAF72875BF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02438" y="2454275"/>
            <a:ext cx="2057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858" name="TextBox 11"/>
          <p:cNvSpPr txBox="1">
            <a:spLocks noChangeArrowheads="1"/>
          </p:cNvSpPr>
          <p:nvPr/>
        </p:nvSpPr>
        <p:spPr bwMode="auto">
          <a:xfrm>
            <a:off x="7064375" y="642938"/>
            <a:ext cx="1535113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3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反</a:t>
            </a:r>
            <a:r>
              <a:rPr lang="en-US" altLang="zh-CN" sz="3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APP</a:t>
            </a:r>
          </a:p>
          <a:p>
            <a:pPr algn="ctr"/>
            <a:r>
              <a:rPr lang="zh-CN" altLang="en-US" sz="3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钓鱼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latin typeface="微软雅黑" pitchFamily="34" charset="-122"/>
                <a:ea typeface="微软雅黑" pitchFamily="34" charset="-122"/>
              </a:rPr>
              <a:t>XX</a:t>
            </a:r>
            <a:r>
              <a:rPr lang="zh-CN" altLang="en-US" smtClean="0">
                <a:latin typeface="微软雅黑" pitchFamily="34" charset="-122"/>
                <a:ea typeface="微软雅黑" pitchFamily="34" charset="-122"/>
              </a:rPr>
              <a:t>银行</a:t>
            </a:r>
            <a:r>
              <a:rPr lang="en-US" altLang="zh-CN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mtClean="0">
                <a:latin typeface="微软雅黑" pitchFamily="34" charset="-122"/>
                <a:ea typeface="微软雅黑" pitchFamily="34" charset="-122"/>
              </a:rPr>
              <a:t>渠道检测</a:t>
            </a:r>
          </a:p>
        </p:txBody>
      </p:sp>
      <p:pic>
        <p:nvPicPr>
          <p:cNvPr id="79875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8475" y="1198563"/>
            <a:ext cx="7524750" cy="509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latin typeface="微软雅黑" pitchFamily="34" charset="-122"/>
                <a:ea typeface="微软雅黑" pitchFamily="34" charset="-122"/>
              </a:rPr>
              <a:t>XX</a:t>
            </a:r>
            <a:r>
              <a:rPr lang="zh-CN" altLang="en-US" smtClean="0">
                <a:latin typeface="微软雅黑" pitchFamily="34" charset="-122"/>
                <a:ea typeface="微软雅黑" pitchFamily="34" charset="-122"/>
              </a:rPr>
              <a:t>银行</a:t>
            </a:r>
            <a:r>
              <a:rPr lang="en-US" altLang="zh-CN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mtClean="0">
                <a:latin typeface="微软雅黑" pitchFamily="34" charset="-122"/>
                <a:ea typeface="微软雅黑" pitchFamily="34" charset="-122"/>
              </a:rPr>
              <a:t>篡改版</a:t>
            </a:r>
            <a:r>
              <a:rPr lang="en-US" altLang="zh-CN" smtClean="0">
                <a:latin typeface="微软雅黑" pitchFamily="34" charset="-122"/>
                <a:ea typeface="微软雅黑" pitchFamily="34" charset="-122"/>
              </a:rPr>
              <a:t>APP</a:t>
            </a:r>
            <a:endParaRPr lang="zh-CN" altLang="en-US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3413" y="1344613"/>
            <a:ext cx="5786437" cy="533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98788" y="1203325"/>
            <a:ext cx="4940300" cy="5319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XX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银行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篡改版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开发者</a:t>
            </a:r>
          </a:p>
        </p:txBody>
      </p:sp>
      <p:pic>
        <p:nvPicPr>
          <p:cNvPr id="8192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1988" y="1423988"/>
            <a:ext cx="7329487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24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1988" y="2479675"/>
            <a:ext cx="7373937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25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1988" y="3117850"/>
            <a:ext cx="7329487" cy="332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71750"/>
            <a:ext cx="3254375" cy="116205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关于梆梆移动安全</a:t>
            </a:r>
            <a:endParaRPr lang="en-US" sz="2800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9213" y="273050"/>
            <a:ext cx="5013325" cy="5853113"/>
          </a:xfrm>
        </p:spPr>
        <p:txBody>
          <a:bodyPr/>
          <a:lstStyle/>
          <a:p>
            <a:pPr marL="285750" indent="-285750" eaLnBrk="1" hangingPunct="1">
              <a:buFont typeface="Wingdings" pitchFamily="2" charset="2"/>
              <a:buChar char="l"/>
              <a:defRPr/>
            </a:pPr>
            <a:r>
              <a:rPr lang="en-US" altLang="zh-CN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Hiragino Sans GB W3"/>
              </a:rPr>
              <a:t>IEEE</a:t>
            </a:r>
            <a:r>
              <a:rPr lang="zh-CN" altLang="en-US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Hiragino Sans GB W3"/>
              </a:rPr>
              <a:t>协会高级会员</a:t>
            </a:r>
            <a:endParaRPr lang="en-US" altLang="zh-CN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  <a:cs typeface="Hiragino Sans GB W3"/>
            </a:endParaRPr>
          </a:p>
          <a:p>
            <a:pPr marL="285750" indent="-285750" eaLnBrk="1" hangingPunct="1">
              <a:buFont typeface="Wingdings" pitchFamily="2" charset="2"/>
              <a:buChar char="l"/>
              <a:defRPr/>
            </a:pPr>
            <a:r>
              <a:rPr lang="en-US" altLang="zh-CN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Hiragino Sans GB W3"/>
              </a:rPr>
              <a:t>IEEE</a:t>
            </a:r>
            <a:r>
              <a:rPr lang="zh-CN" altLang="en-US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Hiragino Sans GB W3"/>
              </a:rPr>
              <a:t> </a:t>
            </a:r>
            <a:r>
              <a:rPr lang="en-US" altLang="zh-CN" dirty="0" err="1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Hiragino Sans GB W3"/>
              </a:rPr>
              <a:t>Taggant</a:t>
            </a:r>
            <a:r>
              <a:rPr lang="en-US" altLang="zh-CN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Hiragino Sans GB W3"/>
              </a:rPr>
              <a:t> System</a:t>
            </a:r>
            <a:r>
              <a:rPr lang="zh-CN" altLang="en-US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Hiragino Sans GB W3"/>
              </a:rPr>
              <a:t>项</a:t>
            </a:r>
            <a:r>
              <a:rPr lang="zh-CN" altLang="en-US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Hiragino Sans GB W3"/>
              </a:rPr>
              <a:t>目移动标准参与者</a:t>
            </a:r>
            <a:endParaRPr lang="en-US" altLang="zh-CN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  <a:cs typeface="Hiragino Sans GB W3"/>
            </a:endParaRPr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altLang="zh-CN" dirty="0">
              <a:latin typeface="微软雅黑" pitchFamily="34" charset="-122"/>
              <a:ea typeface="微软雅黑" pitchFamily="34" charset="-122"/>
              <a:cs typeface="Hiragino Sans GB W3"/>
            </a:endParaRPr>
          </a:p>
          <a:p>
            <a:pPr eaLnBrk="1" hangingPunct="1">
              <a:buFont typeface="Wingdings" charset="2"/>
              <a:buChar char="n"/>
              <a:defRPr/>
            </a:pPr>
            <a:r>
              <a:rPr lang="zh-CN" altLang="en-US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iragino Sans GB W3"/>
              </a:rPr>
              <a:t>中国人民银行移动支付安全标准</a:t>
            </a:r>
            <a:r>
              <a:rPr lang="zh-CN" altLang="en-US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iragino Sans GB W3"/>
              </a:rPr>
              <a:t>制定商</a:t>
            </a:r>
            <a:endParaRPr lang="en-US" altLang="zh-CN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iragino Sans GB W3"/>
            </a:endParaRPr>
          </a:p>
          <a:p>
            <a:pPr eaLnBrk="1" hangingPunct="1">
              <a:buFont typeface="Wingdings" charset="2"/>
              <a:buChar char="n"/>
              <a:defRPr/>
            </a:pPr>
            <a:r>
              <a:rPr lang="zh-CN" altLang="en-US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iragino Sans GB W3"/>
              </a:rPr>
              <a:t>中国</a:t>
            </a:r>
            <a:r>
              <a:rPr lang="zh-CN" altLang="en-US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iragino Sans GB W3"/>
              </a:rPr>
              <a:t>国家</a:t>
            </a:r>
            <a:r>
              <a:rPr lang="zh-CN" altLang="en-US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iragino Sans GB W3"/>
              </a:rPr>
              <a:t>高新技术企业</a:t>
            </a:r>
            <a:endParaRPr lang="en-US" altLang="zh-CN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iragino Sans GB W3"/>
            </a:endParaRPr>
          </a:p>
          <a:p>
            <a:pPr eaLnBrk="1" hangingPunct="1">
              <a:buFont typeface="Wingdings" charset="2"/>
              <a:buChar char="n"/>
              <a:defRPr/>
            </a:pPr>
            <a:r>
              <a:rPr lang="zh-CN" altLang="en-US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iragino Sans GB W3"/>
              </a:rPr>
              <a:t>中国国家双软企业</a:t>
            </a:r>
            <a:endParaRPr lang="en-US" altLang="zh-CN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iragino Sans GB W3"/>
            </a:endParaRPr>
          </a:p>
          <a:p>
            <a:pPr eaLnBrk="1" hangingPunct="1">
              <a:buFont typeface="Wingdings" charset="2"/>
              <a:buChar char="n"/>
              <a:defRPr/>
            </a:pPr>
            <a:r>
              <a:rPr lang="en-US" altLang="zh-CN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iragino Sans GB W3"/>
              </a:rPr>
              <a:t>ISO9000</a:t>
            </a:r>
            <a:r>
              <a:rPr lang="zh-CN" altLang="en-US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iragino Sans GB W3"/>
              </a:rPr>
              <a:t>认证软件与服务企业</a:t>
            </a:r>
            <a:endParaRPr lang="en-US" altLang="zh-CN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iragino Sans GB W3"/>
            </a:endParaRPr>
          </a:p>
          <a:p>
            <a:pPr eaLnBrk="1" hangingPunct="1">
              <a:buFont typeface="Wingdings" charset="2"/>
              <a:buChar char="n"/>
              <a:defRPr/>
            </a:pPr>
            <a:r>
              <a:rPr lang="zh-CN" altLang="en-US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iragino Sans GB W3"/>
              </a:rPr>
              <a:t>中国反病毒联盟</a:t>
            </a:r>
            <a:r>
              <a:rPr lang="zh-CN" altLang="en-US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iragino Sans GB W3"/>
              </a:rPr>
              <a:t>（</a:t>
            </a:r>
            <a:r>
              <a:rPr lang="en-US" altLang="zh-CN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iragino Sans GB W3"/>
              </a:rPr>
              <a:t>ANVA</a:t>
            </a:r>
            <a:r>
              <a:rPr lang="zh-CN" altLang="en-US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iragino Sans GB W3"/>
              </a:rPr>
              <a:t>）</a:t>
            </a:r>
            <a:r>
              <a:rPr lang="zh-CN" altLang="en-US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iragino Sans GB W3"/>
              </a:rPr>
              <a:t>成员单位</a:t>
            </a:r>
            <a:endParaRPr lang="en-US" altLang="zh-CN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iragino Sans GB W3"/>
            </a:endParaRPr>
          </a:p>
          <a:p>
            <a:pPr eaLnBrk="1" hangingPunct="1">
              <a:buFont typeface="Wingdings" charset="2"/>
              <a:buChar char="n"/>
              <a:defRPr/>
            </a:pPr>
            <a:r>
              <a:rPr lang="zh-CN" altLang="en-US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iragino Sans GB W3"/>
              </a:rPr>
              <a:t>中国首家获得移动防火墙产品资质的公司</a:t>
            </a:r>
            <a:endParaRPr lang="en-US" altLang="zh-CN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iragino Sans GB W3"/>
            </a:endParaRPr>
          </a:p>
          <a:p>
            <a:pPr eaLnBrk="1" hangingPunct="1">
              <a:buFont typeface="Wingdings" charset="2"/>
              <a:buChar char="n"/>
              <a:defRPr/>
            </a:pPr>
            <a:r>
              <a:rPr lang="zh-CN" altLang="en-US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iragino Sans GB W3"/>
              </a:rPr>
              <a:t>首家与公安部合作移动</a:t>
            </a:r>
            <a:r>
              <a:rPr lang="zh-CN" altLang="en-US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iragino Sans GB W3"/>
              </a:rPr>
              <a:t>安全云检测平台的</a:t>
            </a:r>
            <a:r>
              <a:rPr lang="zh-CN" altLang="en-US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iragino Sans GB W3"/>
              </a:rPr>
              <a:t>公司</a:t>
            </a:r>
            <a:endParaRPr lang="en-US" altLang="zh-CN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Hiragino Sans GB W3"/>
            </a:endParaRPr>
          </a:p>
          <a:p>
            <a:pPr eaLnBrk="1" hangingPunct="1">
              <a:buFont typeface="Wingdings" charset="2"/>
              <a:buChar char="n"/>
              <a:defRPr/>
            </a:pPr>
            <a:r>
              <a:rPr lang="en-US" altLang="zh-CN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iragino Sans GB W3"/>
              </a:rPr>
              <a:t>5</a:t>
            </a:r>
            <a:r>
              <a:rPr lang="zh-CN" altLang="en-US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iragino Sans GB W3"/>
              </a:rPr>
              <a:t>项国家级发明专利，</a:t>
            </a:r>
            <a:r>
              <a:rPr lang="en-US" altLang="zh-CN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iragino Sans GB W3"/>
              </a:rPr>
              <a:t>13</a:t>
            </a:r>
            <a:r>
              <a:rPr lang="zh-CN" altLang="en-US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Hiragino Sans GB W3"/>
              </a:rPr>
              <a:t>项软件著作权。 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948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3733800"/>
            <a:ext cx="3255963" cy="2392363"/>
          </a:xfrm>
        </p:spPr>
        <p:txBody>
          <a:bodyPr/>
          <a:lstStyle/>
          <a:p>
            <a:pPr eaLnBrk="1" hangingPunct="1"/>
            <a:r>
              <a:rPr lang="zh-TW" altLang="en-US" sz="1600" smtClean="0">
                <a:latin typeface="微软雅黑" pitchFamily="34" charset="-122"/>
                <a:ea typeface="微软雅黑" pitchFamily="34" charset="-122"/>
                <a:cs typeface="Hiragino Sans GB W3"/>
              </a:rPr>
              <a:t>北京洋浦伟业科技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  <a:cs typeface="Hiragino Sans GB W3"/>
              </a:rPr>
              <a:t>发展</a:t>
            </a:r>
            <a:r>
              <a:rPr lang="zh-TW" altLang="en-US" sz="1600" smtClean="0">
                <a:latin typeface="微软雅黑" pitchFamily="34" charset="-122"/>
                <a:ea typeface="微软雅黑" pitchFamily="34" charset="-122"/>
                <a:cs typeface="Hiragino Sans GB W3"/>
              </a:rPr>
              <a:t>有限公司成立于 </a:t>
            </a:r>
            <a:r>
              <a:rPr lang="en-US" altLang="zh-TW" sz="1600" smtClean="0">
                <a:latin typeface="微软雅黑" pitchFamily="34" charset="-122"/>
                <a:ea typeface="微软雅黑" pitchFamily="34" charset="-122"/>
                <a:cs typeface="Hiragino Sans GB W3"/>
              </a:rPr>
              <a:t>2010 </a:t>
            </a:r>
            <a:r>
              <a:rPr lang="zh-TW" altLang="en-US" sz="1600" smtClean="0">
                <a:latin typeface="微软雅黑" pitchFamily="34" charset="-122"/>
                <a:ea typeface="微软雅黑" pitchFamily="34" charset="-122"/>
                <a:cs typeface="Hiragino Sans GB W3"/>
              </a:rPr>
              <a:t>年</a:t>
            </a:r>
            <a:r>
              <a:rPr lang="en-US" altLang="zh-TW" sz="1600" smtClean="0">
                <a:latin typeface="微软雅黑" pitchFamily="34" charset="-122"/>
                <a:ea typeface="微软雅黑" pitchFamily="34" charset="-122"/>
                <a:cs typeface="Hiragino Sans GB W3"/>
              </a:rPr>
              <a:t>,</a:t>
            </a:r>
            <a:r>
              <a:rPr lang="zh-TW" altLang="en-US" sz="1600" smtClean="0">
                <a:latin typeface="微软雅黑" pitchFamily="34" charset="-122"/>
                <a:ea typeface="微软雅黑" pitchFamily="34" charset="-122"/>
                <a:cs typeface="Hiragino Sans GB W3"/>
              </a:rPr>
              <a:t>是全球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  <a:cs typeface="Hiragino Sans GB W3"/>
              </a:rPr>
              <a:t>领先</a:t>
            </a:r>
            <a:r>
              <a:rPr lang="zh-TW" altLang="en-US" sz="1600" smtClean="0">
                <a:latin typeface="微软雅黑" pitchFamily="34" charset="-122"/>
                <a:ea typeface="微软雅黑" pitchFamily="34" charset="-122"/>
                <a:cs typeface="Hiragino Sans GB W3"/>
              </a:rPr>
              <a:t>的移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  <a:cs typeface="Hiragino Sans GB W3"/>
              </a:rPr>
              <a:t>动</a:t>
            </a:r>
            <a:r>
              <a:rPr lang="zh-TW" altLang="en-US" sz="1600" smtClean="0">
                <a:latin typeface="微软雅黑" pitchFamily="34" charset="-122"/>
                <a:ea typeface="微软雅黑" pitchFamily="34" charset="-122"/>
                <a:cs typeface="Hiragino Sans GB W3"/>
              </a:rPr>
              <a:t>应用安全服务提供商</a:t>
            </a:r>
            <a:r>
              <a:rPr lang="en-US" altLang="zh-TW" sz="1600" smtClean="0">
                <a:latin typeface="微软雅黑" pitchFamily="34" charset="-122"/>
                <a:ea typeface="微软雅黑" pitchFamily="34" charset="-122"/>
                <a:cs typeface="Hiragino Sans GB W3"/>
              </a:rPr>
              <a:t>,</a:t>
            </a:r>
            <a:r>
              <a:rPr lang="zh-TW" altLang="en-US" sz="1600" smtClean="0">
                <a:latin typeface="微软雅黑" pitchFamily="34" charset="-122"/>
                <a:ea typeface="微软雅黑" pitchFamily="34" charset="-122"/>
                <a:cs typeface="Hiragino Sans GB W3"/>
              </a:rPr>
              <a:t>拥有梆梆</a:t>
            </a:r>
            <a:r>
              <a:rPr lang="en-US" altLang="zh-TW" sz="1600" smtClean="0">
                <a:latin typeface="微软雅黑" pitchFamily="34" charset="-122"/>
                <a:ea typeface="微软雅黑" pitchFamily="34" charset="-122"/>
                <a:cs typeface="Hiragino Sans GB W3"/>
              </a:rPr>
              <a:t>(</a:t>
            </a:r>
            <a:r>
              <a:rPr lang="en-US" altLang="zh-TW" sz="1600" smtClean="0">
                <a:latin typeface="微软雅黑" pitchFamily="34" charset="-122"/>
                <a:ea typeface="微软雅黑" pitchFamily="34" charset="-122"/>
                <a:cs typeface="Arial Black" pitchFamily="34" charset="0"/>
              </a:rPr>
              <a:t>BANGCLE</a:t>
            </a:r>
            <a:r>
              <a:rPr lang="en-US" altLang="zh-TW" sz="1600" smtClean="0">
                <a:latin typeface="微软雅黑" pitchFamily="34" charset="-122"/>
                <a:ea typeface="微软雅黑" pitchFamily="34" charset="-122"/>
                <a:cs typeface="Hiragino Sans GB W3"/>
              </a:rPr>
              <a:t>)</a:t>
            </a:r>
            <a:r>
              <a:rPr lang="zh-TW" altLang="en-US" sz="1600" smtClean="0">
                <a:latin typeface="微软雅黑" pitchFamily="34" charset="-122"/>
                <a:ea typeface="微软雅黑" pitchFamily="34" charset="-122"/>
                <a:cs typeface="Hiragino Sans GB W3"/>
              </a:rPr>
              <a:t>商标。梆梆安全是工信部移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  <a:cs typeface="Hiragino Sans GB W3"/>
              </a:rPr>
              <a:t>动</a:t>
            </a:r>
            <a:r>
              <a:rPr lang="zh-TW" altLang="en-US" sz="1600" smtClean="0">
                <a:latin typeface="微软雅黑" pitchFamily="34" charset="-122"/>
                <a:ea typeface="微软雅黑" pitchFamily="34" charset="-122"/>
                <a:cs typeface="Hiragino Sans GB W3"/>
              </a:rPr>
              <a:t>互联网应用可信平台</a:t>
            </a:r>
            <a:r>
              <a:rPr lang="en-US" altLang="zh-TW" sz="1600" smtClean="0">
                <a:latin typeface="微软雅黑" pitchFamily="34" charset="-122"/>
                <a:ea typeface="微软雅黑" pitchFamily="34" charset="-122"/>
                <a:cs typeface="Hiragino Sans GB W3"/>
              </a:rPr>
              <a:t>,</a:t>
            </a:r>
            <a:r>
              <a:rPr lang="zh-TW" altLang="en-US" sz="1600" smtClean="0">
                <a:latin typeface="微软雅黑" pitchFamily="34" charset="-122"/>
                <a:ea typeface="微软雅黑" pitchFamily="34" charset="-122"/>
                <a:cs typeface="Hiragino Sans GB W3"/>
              </a:rPr>
              <a:t>公安部移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  <a:cs typeface="Hiragino Sans GB W3"/>
              </a:rPr>
              <a:t>动</a:t>
            </a:r>
            <a:r>
              <a:rPr lang="zh-TW" altLang="en-US" sz="1600" smtClean="0">
                <a:latin typeface="微软雅黑" pitchFamily="34" charset="-122"/>
                <a:ea typeface="微软雅黑" pitchFamily="34" charset="-122"/>
                <a:cs typeface="Hiragino Sans GB W3"/>
              </a:rPr>
              <a:t>互联网应用安全管理平台的独家技术支撑单位。</a:t>
            </a:r>
            <a:endParaRPr lang="en-US" altLang="zh-TW" sz="1600" smtClean="0">
              <a:latin typeface="微软雅黑" pitchFamily="34" charset="-122"/>
              <a:ea typeface="微软雅黑" pitchFamily="34" charset="-122"/>
              <a:cs typeface="Hiragino Sans GB W3"/>
            </a:endParaRPr>
          </a:p>
          <a:p>
            <a:pPr eaLnBrk="1" hangingPunct="1"/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484188"/>
            <a:ext cx="1684338" cy="677862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3200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目录</a:t>
            </a:r>
            <a:endParaRPr lang="en-US" sz="3200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  <a:cs typeface="Hiragino Sans GB W6"/>
            </a:endParaRPr>
          </a:p>
        </p:txBody>
      </p:sp>
      <p:graphicFrame>
        <p:nvGraphicFramePr>
          <p:cNvPr id="5" name="Diagram 4"/>
          <p:cNvGraphicFramePr/>
          <p:nvPr/>
        </p:nvGraphicFramePr>
        <p:xfrm>
          <a:off x="-590412" y="1506029"/>
          <a:ext cx="867077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7172" y="194910"/>
            <a:ext cx="8803704" cy="6542067"/>
          </a:xfrm>
          <a:prstGeom prst="rect">
            <a:avLst/>
          </a:prstGeom>
          <a:noFill/>
          <a:ln w="34925">
            <a:gradFill flip="none" rotWithShape="1">
              <a:gsLst>
                <a:gs pos="0">
                  <a:srgbClr val="00B0F0">
                    <a:lumMod val="93000"/>
                    <a:lumOff val="7000"/>
                  </a:srgbClr>
                </a:gs>
                <a:gs pos="35000">
                  <a:srgbClr val="0070C0"/>
                </a:gs>
                <a:gs pos="68000">
                  <a:srgbClr val="7030A0"/>
                </a:gs>
                <a:gs pos="100000">
                  <a:srgbClr val="AC92ED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zh-CN" altLang="en-US" sz="12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8443" y="374382"/>
            <a:ext cx="7563269" cy="646321"/>
          </a:xfrm>
          <a:prstGeom prst="rect">
            <a:avLst/>
          </a:prstGeom>
        </p:spPr>
        <p:txBody>
          <a:bodyPr wrap="none" lIns="91430" tIns="45715" rIns="91430" bIns="45715">
            <a:spAutoFit/>
          </a:bodyPr>
          <a:lstStyle/>
          <a:p>
            <a:r>
              <a:rPr lang="zh-CN" altLang="en-US" sz="3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我们是全球最大的</a:t>
            </a:r>
            <a:r>
              <a:rPr lang="en-US" altLang="zh-CN" sz="3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App</a:t>
            </a:r>
            <a:r>
              <a:rPr lang="zh-CN" altLang="en-US" sz="3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安全服务公司</a:t>
            </a:r>
          </a:p>
        </p:txBody>
      </p:sp>
      <p:sp>
        <p:nvSpPr>
          <p:cNvPr id="108" name="椭圆 107"/>
          <p:cNvSpPr/>
          <p:nvPr/>
        </p:nvSpPr>
        <p:spPr>
          <a:xfrm>
            <a:off x="862143" y="3576438"/>
            <a:ext cx="7419719" cy="1589379"/>
          </a:xfrm>
          <a:prstGeom prst="ellipse">
            <a:avLst/>
          </a:prstGeom>
          <a:ln w="19050">
            <a:gradFill flip="none" rotWithShape="1">
              <a:gsLst>
                <a:gs pos="0">
                  <a:srgbClr val="934BC9"/>
                </a:gs>
                <a:gs pos="100000">
                  <a:srgbClr val="1765E3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0" tIns="45715" rIns="91430" bIns="45715" rtlCol="0" anchor="ctr"/>
          <a:lstStyle/>
          <a:p>
            <a:pPr algn="ctr"/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108"/>
          <p:cNvGrpSpPr/>
          <p:nvPr/>
        </p:nvGrpSpPr>
        <p:grpSpPr>
          <a:xfrm>
            <a:off x="928567" y="2924982"/>
            <a:ext cx="1955365" cy="1748884"/>
            <a:chOff x="3684497" y="2727122"/>
            <a:chExt cx="846846" cy="1961324"/>
          </a:xfrm>
        </p:grpSpPr>
        <p:sp>
          <p:nvSpPr>
            <p:cNvPr id="110" name="直角三角形 1"/>
            <p:cNvSpPr/>
            <p:nvPr/>
          </p:nvSpPr>
          <p:spPr>
            <a:xfrm>
              <a:off x="4101355" y="2727122"/>
              <a:ext cx="416858" cy="1746171"/>
            </a:xfrm>
            <a:custGeom>
              <a:avLst/>
              <a:gdLst>
                <a:gd name="connsiteX0" fmla="*/ 0 w 376517"/>
                <a:gd name="connsiteY0" fmla="*/ 1544465 h 1544465"/>
                <a:gd name="connsiteX1" fmla="*/ 0 w 376517"/>
                <a:gd name="connsiteY1" fmla="*/ 0 h 1544465"/>
                <a:gd name="connsiteX2" fmla="*/ 376517 w 376517"/>
                <a:gd name="connsiteY2" fmla="*/ 1544465 h 1544465"/>
                <a:gd name="connsiteX3" fmla="*/ 0 w 376517"/>
                <a:gd name="connsiteY3" fmla="*/ 1544465 h 1544465"/>
                <a:gd name="connsiteX0" fmla="*/ 0 w 416858"/>
                <a:gd name="connsiteY0" fmla="*/ 1544465 h 1746171"/>
                <a:gd name="connsiteX1" fmla="*/ 0 w 416858"/>
                <a:gd name="connsiteY1" fmla="*/ 0 h 1746171"/>
                <a:gd name="connsiteX2" fmla="*/ 416858 w 416858"/>
                <a:gd name="connsiteY2" fmla="*/ 1746171 h 1746171"/>
                <a:gd name="connsiteX3" fmla="*/ 0 w 416858"/>
                <a:gd name="connsiteY3" fmla="*/ 1544465 h 174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6858" h="1746171">
                  <a:moveTo>
                    <a:pt x="0" y="1544465"/>
                  </a:moveTo>
                  <a:lnTo>
                    <a:pt x="0" y="0"/>
                  </a:lnTo>
                  <a:lnTo>
                    <a:pt x="416858" y="1746171"/>
                  </a:lnTo>
                  <a:lnTo>
                    <a:pt x="0" y="154446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1" name="直角三角形 1"/>
            <p:cNvSpPr/>
            <p:nvPr/>
          </p:nvSpPr>
          <p:spPr>
            <a:xfrm flipH="1">
              <a:off x="3684497" y="2727122"/>
              <a:ext cx="416858" cy="1746171"/>
            </a:xfrm>
            <a:custGeom>
              <a:avLst/>
              <a:gdLst>
                <a:gd name="connsiteX0" fmla="*/ 0 w 376517"/>
                <a:gd name="connsiteY0" fmla="*/ 1544465 h 1544465"/>
                <a:gd name="connsiteX1" fmla="*/ 0 w 376517"/>
                <a:gd name="connsiteY1" fmla="*/ 0 h 1544465"/>
                <a:gd name="connsiteX2" fmla="*/ 376517 w 376517"/>
                <a:gd name="connsiteY2" fmla="*/ 1544465 h 1544465"/>
                <a:gd name="connsiteX3" fmla="*/ 0 w 376517"/>
                <a:gd name="connsiteY3" fmla="*/ 1544465 h 1544465"/>
                <a:gd name="connsiteX0" fmla="*/ 0 w 416858"/>
                <a:gd name="connsiteY0" fmla="*/ 1544465 h 1746171"/>
                <a:gd name="connsiteX1" fmla="*/ 0 w 416858"/>
                <a:gd name="connsiteY1" fmla="*/ 0 h 1746171"/>
                <a:gd name="connsiteX2" fmla="*/ 416858 w 416858"/>
                <a:gd name="connsiteY2" fmla="*/ 1746171 h 1746171"/>
                <a:gd name="connsiteX3" fmla="*/ 0 w 416858"/>
                <a:gd name="connsiteY3" fmla="*/ 1544465 h 174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6858" h="1746171">
                  <a:moveTo>
                    <a:pt x="0" y="1544465"/>
                  </a:moveTo>
                  <a:lnTo>
                    <a:pt x="0" y="0"/>
                  </a:lnTo>
                  <a:lnTo>
                    <a:pt x="416858" y="1746171"/>
                  </a:lnTo>
                  <a:lnTo>
                    <a:pt x="0" y="154446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2" name="菱形 111"/>
            <p:cNvSpPr/>
            <p:nvPr/>
          </p:nvSpPr>
          <p:spPr>
            <a:xfrm>
              <a:off x="3697627" y="4258140"/>
              <a:ext cx="833716" cy="430306"/>
            </a:xfrm>
            <a:prstGeom prst="diamond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" name="组合 112"/>
          <p:cNvGrpSpPr/>
          <p:nvPr/>
        </p:nvGrpSpPr>
        <p:grpSpPr>
          <a:xfrm>
            <a:off x="2483583" y="3711262"/>
            <a:ext cx="813307" cy="1486407"/>
            <a:chOff x="3684497" y="2727122"/>
            <a:chExt cx="846846" cy="1961324"/>
          </a:xfrm>
        </p:grpSpPr>
        <p:sp>
          <p:nvSpPr>
            <p:cNvPr id="114" name="直角三角形 1"/>
            <p:cNvSpPr/>
            <p:nvPr/>
          </p:nvSpPr>
          <p:spPr>
            <a:xfrm>
              <a:off x="4101355" y="2727122"/>
              <a:ext cx="416858" cy="1746171"/>
            </a:xfrm>
            <a:custGeom>
              <a:avLst/>
              <a:gdLst>
                <a:gd name="connsiteX0" fmla="*/ 0 w 376517"/>
                <a:gd name="connsiteY0" fmla="*/ 1544465 h 1544465"/>
                <a:gd name="connsiteX1" fmla="*/ 0 w 376517"/>
                <a:gd name="connsiteY1" fmla="*/ 0 h 1544465"/>
                <a:gd name="connsiteX2" fmla="*/ 376517 w 376517"/>
                <a:gd name="connsiteY2" fmla="*/ 1544465 h 1544465"/>
                <a:gd name="connsiteX3" fmla="*/ 0 w 376517"/>
                <a:gd name="connsiteY3" fmla="*/ 1544465 h 1544465"/>
                <a:gd name="connsiteX0" fmla="*/ 0 w 416858"/>
                <a:gd name="connsiteY0" fmla="*/ 1544465 h 1746171"/>
                <a:gd name="connsiteX1" fmla="*/ 0 w 416858"/>
                <a:gd name="connsiteY1" fmla="*/ 0 h 1746171"/>
                <a:gd name="connsiteX2" fmla="*/ 416858 w 416858"/>
                <a:gd name="connsiteY2" fmla="*/ 1746171 h 1746171"/>
                <a:gd name="connsiteX3" fmla="*/ 0 w 416858"/>
                <a:gd name="connsiteY3" fmla="*/ 1544465 h 174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6858" h="1746171">
                  <a:moveTo>
                    <a:pt x="0" y="1544465"/>
                  </a:moveTo>
                  <a:lnTo>
                    <a:pt x="0" y="0"/>
                  </a:lnTo>
                  <a:lnTo>
                    <a:pt x="416858" y="1746171"/>
                  </a:lnTo>
                  <a:lnTo>
                    <a:pt x="0" y="154446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5" name="直角三角形 1"/>
            <p:cNvSpPr/>
            <p:nvPr/>
          </p:nvSpPr>
          <p:spPr>
            <a:xfrm flipH="1">
              <a:off x="3684497" y="2727122"/>
              <a:ext cx="416858" cy="1746171"/>
            </a:xfrm>
            <a:custGeom>
              <a:avLst/>
              <a:gdLst>
                <a:gd name="connsiteX0" fmla="*/ 0 w 376517"/>
                <a:gd name="connsiteY0" fmla="*/ 1544465 h 1544465"/>
                <a:gd name="connsiteX1" fmla="*/ 0 w 376517"/>
                <a:gd name="connsiteY1" fmla="*/ 0 h 1544465"/>
                <a:gd name="connsiteX2" fmla="*/ 376517 w 376517"/>
                <a:gd name="connsiteY2" fmla="*/ 1544465 h 1544465"/>
                <a:gd name="connsiteX3" fmla="*/ 0 w 376517"/>
                <a:gd name="connsiteY3" fmla="*/ 1544465 h 1544465"/>
                <a:gd name="connsiteX0" fmla="*/ 0 w 416858"/>
                <a:gd name="connsiteY0" fmla="*/ 1544465 h 1746171"/>
                <a:gd name="connsiteX1" fmla="*/ 0 w 416858"/>
                <a:gd name="connsiteY1" fmla="*/ 0 h 1746171"/>
                <a:gd name="connsiteX2" fmla="*/ 416858 w 416858"/>
                <a:gd name="connsiteY2" fmla="*/ 1746171 h 1746171"/>
                <a:gd name="connsiteX3" fmla="*/ 0 w 416858"/>
                <a:gd name="connsiteY3" fmla="*/ 1544465 h 174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6858" h="1746171">
                  <a:moveTo>
                    <a:pt x="0" y="1544465"/>
                  </a:moveTo>
                  <a:lnTo>
                    <a:pt x="0" y="0"/>
                  </a:lnTo>
                  <a:lnTo>
                    <a:pt x="416858" y="1746171"/>
                  </a:lnTo>
                  <a:lnTo>
                    <a:pt x="0" y="154446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6" name="菱形 115"/>
            <p:cNvSpPr/>
            <p:nvPr/>
          </p:nvSpPr>
          <p:spPr>
            <a:xfrm>
              <a:off x="3697627" y="4258140"/>
              <a:ext cx="833716" cy="430306"/>
            </a:xfrm>
            <a:prstGeom prst="diamond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" name="组合 116"/>
          <p:cNvGrpSpPr/>
          <p:nvPr/>
        </p:nvGrpSpPr>
        <p:grpSpPr>
          <a:xfrm>
            <a:off x="7341496" y="2604094"/>
            <a:ext cx="812394" cy="1456619"/>
            <a:chOff x="3684497" y="2727122"/>
            <a:chExt cx="846846" cy="1961324"/>
          </a:xfrm>
        </p:grpSpPr>
        <p:sp>
          <p:nvSpPr>
            <p:cNvPr id="118" name="直角三角形 1"/>
            <p:cNvSpPr/>
            <p:nvPr/>
          </p:nvSpPr>
          <p:spPr>
            <a:xfrm>
              <a:off x="4101355" y="2727122"/>
              <a:ext cx="416858" cy="1746171"/>
            </a:xfrm>
            <a:custGeom>
              <a:avLst/>
              <a:gdLst>
                <a:gd name="connsiteX0" fmla="*/ 0 w 376517"/>
                <a:gd name="connsiteY0" fmla="*/ 1544465 h 1544465"/>
                <a:gd name="connsiteX1" fmla="*/ 0 w 376517"/>
                <a:gd name="connsiteY1" fmla="*/ 0 h 1544465"/>
                <a:gd name="connsiteX2" fmla="*/ 376517 w 376517"/>
                <a:gd name="connsiteY2" fmla="*/ 1544465 h 1544465"/>
                <a:gd name="connsiteX3" fmla="*/ 0 w 376517"/>
                <a:gd name="connsiteY3" fmla="*/ 1544465 h 1544465"/>
                <a:gd name="connsiteX0" fmla="*/ 0 w 416858"/>
                <a:gd name="connsiteY0" fmla="*/ 1544465 h 1746171"/>
                <a:gd name="connsiteX1" fmla="*/ 0 w 416858"/>
                <a:gd name="connsiteY1" fmla="*/ 0 h 1746171"/>
                <a:gd name="connsiteX2" fmla="*/ 416858 w 416858"/>
                <a:gd name="connsiteY2" fmla="*/ 1746171 h 1746171"/>
                <a:gd name="connsiteX3" fmla="*/ 0 w 416858"/>
                <a:gd name="connsiteY3" fmla="*/ 1544465 h 174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6858" h="1746171">
                  <a:moveTo>
                    <a:pt x="0" y="1544465"/>
                  </a:moveTo>
                  <a:lnTo>
                    <a:pt x="0" y="0"/>
                  </a:lnTo>
                  <a:lnTo>
                    <a:pt x="416858" y="1746171"/>
                  </a:lnTo>
                  <a:lnTo>
                    <a:pt x="0" y="154446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9" name="直角三角形 1"/>
            <p:cNvSpPr/>
            <p:nvPr/>
          </p:nvSpPr>
          <p:spPr>
            <a:xfrm flipH="1">
              <a:off x="3684497" y="2727122"/>
              <a:ext cx="416858" cy="1746171"/>
            </a:xfrm>
            <a:custGeom>
              <a:avLst/>
              <a:gdLst>
                <a:gd name="connsiteX0" fmla="*/ 0 w 376517"/>
                <a:gd name="connsiteY0" fmla="*/ 1544465 h 1544465"/>
                <a:gd name="connsiteX1" fmla="*/ 0 w 376517"/>
                <a:gd name="connsiteY1" fmla="*/ 0 h 1544465"/>
                <a:gd name="connsiteX2" fmla="*/ 376517 w 376517"/>
                <a:gd name="connsiteY2" fmla="*/ 1544465 h 1544465"/>
                <a:gd name="connsiteX3" fmla="*/ 0 w 376517"/>
                <a:gd name="connsiteY3" fmla="*/ 1544465 h 1544465"/>
                <a:gd name="connsiteX0" fmla="*/ 0 w 416858"/>
                <a:gd name="connsiteY0" fmla="*/ 1544465 h 1746171"/>
                <a:gd name="connsiteX1" fmla="*/ 0 w 416858"/>
                <a:gd name="connsiteY1" fmla="*/ 0 h 1746171"/>
                <a:gd name="connsiteX2" fmla="*/ 416858 w 416858"/>
                <a:gd name="connsiteY2" fmla="*/ 1746171 h 1746171"/>
                <a:gd name="connsiteX3" fmla="*/ 0 w 416858"/>
                <a:gd name="connsiteY3" fmla="*/ 1544465 h 174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6858" h="1746171">
                  <a:moveTo>
                    <a:pt x="0" y="1544465"/>
                  </a:moveTo>
                  <a:lnTo>
                    <a:pt x="0" y="0"/>
                  </a:lnTo>
                  <a:lnTo>
                    <a:pt x="416858" y="1746171"/>
                  </a:lnTo>
                  <a:lnTo>
                    <a:pt x="0" y="154446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0" name="菱形 119"/>
            <p:cNvSpPr/>
            <p:nvPr/>
          </p:nvSpPr>
          <p:spPr>
            <a:xfrm>
              <a:off x="3697627" y="4258140"/>
              <a:ext cx="833716" cy="430306"/>
            </a:xfrm>
            <a:prstGeom prst="diamond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" name="组合 120"/>
          <p:cNvGrpSpPr/>
          <p:nvPr/>
        </p:nvGrpSpPr>
        <p:grpSpPr>
          <a:xfrm>
            <a:off x="5340765" y="3167652"/>
            <a:ext cx="597726" cy="946052"/>
            <a:chOff x="3684497" y="2727122"/>
            <a:chExt cx="846846" cy="1961324"/>
          </a:xfrm>
        </p:grpSpPr>
        <p:sp>
          <p:nvSpPr>
            <p:cNvPr id="122" name="直角三角形 1"/>
            <p:cNvSpPr/>
            <p:nvPr/>
          </p:nvSpPr>
          <p:spPr>
            <a:xfrm>
              <a:off x="4101355" y="2727122"/>
              <a:ext cx="416858" cy="1746171"/>
            </a:xfrm>
            <a:custGeom>
              <a:avLst/>
              <a:gdLst>
                <a:gd name="connsiteX0" fmla="*/ 0 w 376517"/>
                <a:gd name="connsiteY0" fmla="*/ 1544465 h 1544465"/>
                <a:gd name="connsiteX1" fmla="*/ 0 w 376517"/>
                <a:gd name="connsiteY1" fmla="*/ 0 h 1544465"/>
                <a:gd name="connsiteX2" fmla="*/ 376517 w 376517"/>
                <a:gd name="connsiteY2" fmla="*/ 1544465 h 1544465"/>
                <a:gd name="connsiteX3" fmla="*/ 0 w 376517"/>
                <a:gd name="connsiteY3" fmla="*/ 1544465 h 1544465"/>
                <a:gd name="connsiteX0" fmla="*/ 0 w 416858"/>
                <a:gd name="connsiteY0" fmla="*/ 1544465 h 1746171"/>
                <a:gd name="connsiteX1" fmla="*/ 0 w 416858"/>
                <a:gd name="connsiteY1" fmla="*/ 0 h 1746171"/>
                <a:gd name="connsiteX2" fmla="*/ 416858 w 416858"/>
                <a:gd name="connsiteY2" fmla="*/ 1746171 h 1746171"/>
                <a:gd name="connsiteX3" fmla="*/ 0 w 416858"/>
                <a:gd name="connsiteY3" fmla="*/ 1544465 h 174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6858" h="1746171">
                  <a:moveTo>
                    <a:pt x="0" y="1544465"/>
                  </a:moveTo>
                  <a:lnTo>
                    <a:pt x="0" y="0"/>
                  </a:lnTo>
                  <a:lnTo>
                    <a:pt x="416858" y="1746171"/>
                  </a:lnTo>
                  <a:lnTo>
                    <a:pt x="0" y="154446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3" name="直角三角形 1"/>
            <p:cNvSpPr/>
            <p:nvPr/>
          </p:nvSpPr>
          <p:spPr>
            <a:xfrm flipH="1">
              <a:off x="3684497" y="2727122"/>
              <a:ext cx="416858" cy="1746171"/>
            </a:xfrm>
            <a:custGeom>
              <a:avLst/>
              <a:gdLst>
                <a:gd name="connsiteX0" fmla="*/ 0 w 376517"/>
                <a:gd name="connsiteY0" fmla="*/ 1544465 h 1544465"/>
                <a:gd name="connsiteX1" fmla="*/ 0 w 376517"/>
                <a:gd name="connsiteY1" fmla="*/ 0 h 1544465"/>
                <a:gd name="connsiteX2" fmla="*/ 376517 w 376517"/>
                <a:gd name="connsiteY2" fmla="*/ 1544465 h 1544465"/>
                <a:gd name="connsiteX3" fmla="*/ 0 w 376517"/>
                <a:gd name="connsiteY3" fmla="*/ 1544465 h 1544465"/>
                <a:gd name="connsiteX0" fmla="*/ 0 w 416858"/>
                <a:gd name="connsiteY0" fmla="*/ 1544465 h 1746171"/>
                <a:gd name="connsiteX1" fmla="*/ 0 w 416858"/>
                <a:gd name="connsiteY1" fmla="*/ 0 h 1746171"/>
                <a:gd name="connsiteX2" fmla="*/ 416858 w 416858"/>
                <a:gd name="connsiteY2" fmla="*/ 1746171 h 1746171"/>
                <a:gd name="connsiteX3" fmla="*/ 0 w 416858"/>
                <a:gd name="connsiteY3" fmla="*/ 1544465 h 174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6858" h="1746171">
                  <a:moveTo>
                    <a:pt x="0" y="1544465"/>
                  </a:moveTo>
                  <a:lnTo>
                    <a:pt x="0" y="0"/>
                  </a:lnTo>
                  <a:lnTo>
                    <a:pt x="416858" y="1746171"/>
                  </a:lnTo>
                  <a:lnTo>
                    <a:pt x="0" y="154446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4" name="菱形 123"/>
            <p:cNvSpPr/>
            <p:nvPr/>
          </p:nvSpPr>
          <p:spPr>
            <a:xfrm>
              <a:off x="3697627" y="4258140"/>
              <a:ext cx="833716" cy="430306"/>
            </a:xfrm>
            <a:prstGeom prst="diamond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" name="组合 124"/>
          <p:cNvGrpSpPr/>
          <p:nvPr/>
        </p:nvGrpSpPr>
        <p:grpSpPr>
          <a:xfrm>
            <a:off x="4159030" y="3799021"/>
            <a:ext cx="635135" cy="1211179"/>
            <a:chOff x="3684497" y="2727122"/>
            <a:chExt cx="846846" cy="1961324"/>
          </a:xfrm>
        </p:grpSpPr>
        <p:sp>
          <p:nvSpPr>
            <p:cNvPr id="126" name="直角三角形 1"/>
            <p:cNvSpPr/>
            <p:nvPr/>
          </p:nvSpPr>
          <p:spPr>
            <a:xfrm>
              <a:off x="4101355" y="2727122"/>
              <a:ext cx="416858" cy="1746171"/>
            </a:xfrm>
            <a:custGeom>
              <a:avLst/>
              <a:gdLst>
                <a:gd name="connsiteX0" fmla="*/ 0 w 376517"/>
                <a:gd name="connsiteY0" fmla="*/ 1544465 h 1544465"/>
                <a:gd name="connsiteX1" fmla="*/ 0 w 376517"/>
                <a:gd name="connsiteY1" fmla="*/ 0 h 1544465"/>
                <a:gd name="connsiteX2" fmla="*/ 376517 w 376517"/>
                <a:gd name="connsiteY2" fmla="*/ 1544465 h 1544465"/>
                <a:gd name="connsiteX3" fmla="*/ 0 w 376517"/>
                <a:gd name="connsiteY3" fmla="*/ 1544465 h 1544465"/>
                <a:gd name="connsiteX0" fmla="*/ 0 w 416858"/>
                <a:gd name="connsiteY0" fmla="*/ 1544465 h 1746171"/>
                <a:gd name="connsiteX1" fmla="*/ 0 w 416858"/>
                <a:gd name="connsiteY1" fmla="*/ 0 h 1746171"/>
                <a:gd name="connsiteX2" fmla="*/ 416858 w 416858"/>
                <a:gd name="connsiteY2" fmla="*/ 1746171 h 1746171"/>
                <a:gd name="connsiteX3" fmla="*/ 0 w 416858"/>
                <a:gd name="connsiteY3" fmla="*/ 1544465 h 174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6858" h="1746171">
                  <a:moveTo>
                    <a:pt x="0" y="1544465"/>
                  </a:moveTo>
                  <a:lnTo>
                    <a:pt x="0" y="0"/>
                  </a:lnTo>
                  <a:lnTo>
                    <a:pt x="416858" y="1746171"/>
                  </a:lnTo>
                  <a:lnTo>
                    <a:pt x="0" y="154446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7" name="直角三角形 1"/>
            <p:cNvSpPr/>
            <p:nvPr/>
          </p:nvSpPr>
          <p:spPr>
            <a:xfrm flipH="1">
              <a:off x="3684497" y="2727122"/>
              <a:ext cx="416858" cy="1746171"/>
            </a:xfrm>
            <a:custGeom>
              <a:avLst/>
              <a:gdLst>
                <a:gd name="connsiteX0" fmla="*/ 0 w 376517"/>
                <a:gd name="connsiteY0" fmla="*/ 1544465 h 1544465"/>
                <a:gd name="connsiteX1" fmla="*/ 0 w 376517"/>
                <a:gd name="connsiteY1" fmla="*/ 0 h 1544465"/>
                <a:gd name="connsiteX2" fmla="*/ 376517 w 376517"/>
                <a:gd name="connsiteY2" fmla="*/ 1544465 h 1544465"/>
                <a:gd name="connsiteX3" fmla="*/ 0 w 376517"/>
                <a:gd name="connsiteY3" fmla="*/ 1544465 h 1544465"/>
                <a:gd name="connsiteX0" fmla="*/ 0 w 416858"/>
                <a:gd name="connsiteY0" fmla="*/ 1544465 h 1746171"/>
                <a:gd name="connsiteX1" fmla="*/ 0 w 416858"/>
                <a:gd name="connsiteY1" fmla="*/ 0 h 1746171"/>
                <a:gd name="connsiteX2" fmla="*/ 416858 w 416858"/>
                <a:gd name="connsiteY2" fmla="*/ 1746171 h 1746171"/>
                <a:gd name="connsiteX3" fmla="*/ 0 w 416858"/>
                <a:gd name="connsiteY3" fmla="*/ 1544465 h 174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6858" h="1746171">
                  <a:moveTo>
                    <a:pt x="0" y="1544465"/>
                  </a:moveTo>
                  <a:lnTo>
                    <a:pt x="0" y="0"/>
                  </a:lnTo>
                  <a:lnTo>
                    <a:pt x="416858" y="1746171"/>
                  </a:lnTo>
                  <a:lnTo>
                    <a:pt x="0" y="154446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8" name="菱形 127"/>
            <p:cNvSpPr/>
            <p:nvPr/>
          </p:nvSpPr>
          <p:spPr>
            <a:xfrm>
              <a:off x="3697627" y="4258140"/>
              <a:ext cx="833716" cy="430306"/>
            </a:xfrm>
            <a:prstGeom prst="diamond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29" name="椭圆 128"/>
          <p:cNvSpPr/>
          <p:nvPr/>
        </p:nvSpPr>
        <p:spPr>
          <a:xfrm>
            <a:off x="1152258" y="2649930"/>
            <a:ext cx="210609" cy="210609"/>
          </a:xfrm>
          <a:prstGeom prst="ellipse">
            <a:avLst/>
          </a:prstGeom>
          <a:ln w="50800">
            <a:gradFill flip="none" rotWithShape="1">
              <a:gsLst>
                <a:gs pos="0">
                  <a:srgbClr val="934BC9"/>
                </a:gs>
                <a:gs pos="100000">
                  <a:srgbClr val="1765E3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0" tIns="45715" rIns="91430" bIns="45715" rtlCol="0" anchor="ctr"/>
          <a:lstStyle/>
          <a:p>
            <a:pPr algn="ctr"/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0" name="椭圆 129"/>
          <p:cNvSpPr/>
          <p:nvPr/>
        </p:nvSpPr>
        <p:spPr>
          <a:xfrm>
            <a:off x="2779356" y="3416709"/>
            <a:ext cx="210609" cy="210609"/>
          </a:xfrm>
          <a:prstGeom prst="ellipse">
            <a:avLst/>
          </a:prstGeom>
          <a:ln w="50800">
            <a:gradFill flip="none" rotWithShape="1">
              <a:gsLst>
                <a:gs pos="0">
                  <a:srgbClr val="934BC9"/>
                </a:gs>
                <a:gs pos="100000">
                  <a:srgbClr val="1765E3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0" tIns="45715" rIns="91430" bIns="45715" rtlCol="0" anchor="ctr"/>
          <a:lstStyle/>
          <a:p>
            <a:pPr algn="ctr"/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1" name="椭圆 130"/>
          <p:cNvSpPr/>
          <p:nvPr/>
        </p:nvSpPr>
        <p:spPr>
          <a:xfrm>
            <a:off x="4334166" y="3544299"/>
            <a:ext cx="210609" cy="210609"/>
          </a:xfrm>
          <a:prstGeom prst="ellipse">
            <a:avLst/>
          </a:prstGeom>
          <a:ln w="50800">
            <a:gradFill flip="none" rotWithShape="1">
              <a:gsLst>
                <a:gs pos="0">
                  <a:srgbClr val="934BC9"/>
                </a:gs>
                <a:gs pos="100000">
                  <a:srgbClr val="1765E3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0" tIns="45715" rIns="91430" bIns="45715" rtlCol="0" anchor="ctr"/>
          <a:lstStyle/>
          <a:p>
            <a:pPr algn="ctr"/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2" name="椭圆 131"/>
          <p:cNvSpPr/>
          <p:nvPr/>
        </p:nvSpPr>
        <p:spPr>
          <a:xfrm>
            <a:off x="5514425" y="2918077"/>
            <a:ext cx="210609" cy="210609"/>
          </a:xfrm>
          <a:prstGeom prst="ellipse">
            <a:avLst/>
          </a:prstGeom>
          <a:ln w="50800">
            <a:gradFill flip="none" rotWithShape="1">
              <a:gsLst>
                <a:gs pos="0">
                  <a:srgbClr val="934BC9"/>
                </a:gs>
                <a:gs pos="100000">
                  <a:srgbClr val="1765E3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0" tIns="45715" rIns="91430" bIns="45715" rtlCol="0" anchor="ctr"/>
          <a:lstStyle/>
          <a:p>
            <a:pPr algn="ctr"/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3" name="椭圆 132"/>
          <p:cNvSpPr/>
          <p:nvPr/>
        </p:nvSpPr>
        <p:spPr>
          <a:xfrm>
            <a:off x="7636097" y="2377419"/>
            <a:ext cx="210609" cy="210609"/>
          </a:xfrm>
          <a:prstGeom prst="ellipse">
            <a:avLst/>
          </a:prstGeom>
          <a:ln w="50800">
            <a:gradFill flip="none" rotWithShape="1">
              <a:gsLst>
                <a:gs pos="0">
                  <a:srgbClr val="934BC9"/>
                </a:gs>
                <a:gs pos="100000">
                  <a:srgbClr val="1765E3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0" tIns="45715" rIns="91430" bIns="45715" rtlCol="0" anchor="ctr"/>
          <a:lstStyle/>
          <a:p>
            <a:pPr algn="ctr"/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34" name="直接连接符 133"/>
          <p:cNvCxnSpPr>
            <a:stCxn id="130" idx="2"/>
            <a:endCxn id="129" idx="5"/>
          </p:cNvCxnSpPr>
          <p:nvPr/>
        </p:nvCxnSpPr>
        <p:spPr>
          <a:xfrm flipH="1" flipV="1">
            <a:off x="1332026" y="2829695"/>
            <a:ext cx="1447331" cy="692319"/>
          </a:xfrm>
          <a:prstGeom prst="line">
            <a:avLst/>
          </a:prstGeom>
          <a:ln w="28575">
            <a:gradFill flip="none" rotWithShape="1">
              <a:gsLst>
                <a:gs pos="0">
                  <a:srgbClr val="934BC9"/>
                </a:gs>
                <a:gs pos="100000">
                  <a:srgbClr val="1765E3"/>
                </a:gs>
              </a:gsLst>
              <a:lin ang="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/>
          <p:cNvCxnSpPr>
            <a:stCxn id="131" idx="2"/>
            <a:endCxn id="130" idx="5"/>
          </p:cNvCxnSpPr>
          <p:nvPr/>
        </p:nvCxnSpPr>
        <p:spPr>
          <a:xfrm flipH="1" flipV="1">
            <a:off x="2959115" y="3596471"/>
            <a:ext cx="1375044" cy="53132"/>
          </a:xfrm>
          <a:prstGeom prst="line">
            <a:avLst/>
          </a:prstGeom>
          <a:ln w="22225">
            <a:solidFill>
              <a:schemeClr val="bg1">
                <a:alpha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/>
          <p:cNvCxnSpPr>
            <a:stCxn id="132" idx="2"/>
            <a:endCxn id="131" idx="7"/>
          </p:cNvCxnSpPr>
          <p:nvPr/>
        </p:nvCxnSpPr>
        <p:spPr>
          <a:xfrm flipH="1">
            <a:off x="4513931" y="3023377"/>
            <a:ext cx="1000493" cy="551765"/>
          </a:xfrm>
          <a:prstGeom prst="line">
            <a:avLst/>
          </a:prstGeom>
          <a:ln w="28575">
            <a:gradFill flip="none" rotWithShape="1">
              <a:gsLst>
                <a:gs pos="0">
                  <a:srgbClr val="934BC9"/>
                </a:gs>
                <a:gs pos="100000">
                  <a:srgbClr val="1765E3"/>
                </a:gs>
              </a:gsLst>
              <a:lin ang="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/>
          <p:cNvCxnSpPr>
            <a:stCxn id="133" idx="2"/>
            <a:endCxn id="132" idx="7"/>
          </p:cNvCxnSpPr>
          <p:nvPr/>
        </p:nvCxnSpPr>
        <p:spPr>
          <a:xfrm flipH="1">
            <a:off x="5694185" y="2482719"/>
            <a:ext cx="1941906" cy="466196"/>
          </a:xfrm>
          <a:prstGeom prst="line">
            <a:avLst/>
          </a:prstGeom>
          <a:ln w="28575">
            <a:gradFill flip="none" rotWithShape="1">
              <a:gsLst>
                <a:gs pos="0">
                  <a:srgbClr val="934BC9"/>
                </a:gs>
                <a:gs pos="100000">
                  <a:srgbClr val="1765E3"/>
                </a:gs>
              </a:gsLst>
              <a:lin ang="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>
            <a:stCxn id="132" idx="1"/>
            <a:endCxn id="130" idx="7"/>
          </p:cNvCxnSpPr>
          <p:nvPr/>
        </p:nvCxnSpPr>
        <p:spPr>
          <a:xfrm flipH="1">
            <a:off x="2959115" y="2948921"/>
            <a:ext cx="2586146" cy="498633"/>
          </a:xfrm>
          <a:prstGeom prst="line">
            <a:avLst/>
          </a:prstGeom>
          <a:ln w="28575">
            <a:gradFill flip="none" rotWithShape="1">
              <a:gsLst>
                <a:gs pos="0">
                  <a:srgbClr val="934BC9"/>
                </a:gs>
                <a:gs pos="100000">
                  <a:srgbClr val="1765E3"/>
                </a:gs>
              </a:gsLst>
              <a:lin ang="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/>
          <p:cNvCxnSpPr>
            <a:stCxn id="129" idx="6"/>
            <a:endCxn id="131" idx="1"/>
          </p:cNvCxnSpPr>
          <p:nvPr/>
        </p:nvCxnSpPr>
        <p:spPr>
          <a:xfrm>
            <a:off x="1362866" y="2755235"/>
            <a:ext cx="3002141" cy="819911"/>
          </a:xfrm>
          <a:prstGeom prst="line">
            <a:avLst/>
          </a:prstGeom>
          <a:ln w="28575">
            <a:gradFill flip="none" rotWithShape="1">
              <a:gsLst>
                <a:gs pos="0">
                  <a:srgbClr val="934BC9"/>
                </a:gs>
                <a:gs pos="100000">
                  <a:srgbClr val="1765E3"/>
                </a:gs>
              </a:gsLst>
              <a:lin ang="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/>
          <p:cNvCxnSpPr>
            <a:stCxn id="133" idx="1"/>
            <a:endCxn id="129" idx="7"/>
          </p:cNvCxnSpPr>
          <p:nvPr/>
        </p:nvCxnSpPr>
        <p:spPr>
          <a:xfrm flipH="1">
            <a:off x="1332022" y="2408262"/>
            <a:ext cx="6334915" cy="272511"/>
          </a:xfrm>
          <a:prstGeom prst="line">
            <a:avLst/>
          </a:prstGeom>
          <a:ln w="28575">
            <a:gradFill flip="none" rotWithShape="1">
              <a:gsLst>
                <a:gs pos="0">
                  <a:srgbClr val="934BC9"/>
                </a:gs>
                <a:gs pos="100000">
                  <a:srgbClr val="1765E3"/>
                </a:gs>
              </a:gsLst>
              <a:lin ang="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/>
          <p:cNvCxnSpPr>
            <a:stCxn id="132" idx="0"/>
            <a:endCxn id="129" idx="6"/>
          </p:cNvCxnSpPr>
          <p:nvPr/>
        </p:nvCxnSpPr>
        <p:spPr>
          <a:xfrm flipH="1" flipV="1">
            <a:off x="1362863" y="2755230"/>
            <a:ext cx="4256861" cy="162843"/>
          </a:xfrm>
          <a:prstGeom prst="line">
            <a:avLst/>
          </a:prstGeom>
          <a:ln w="28575">
            <a:gradFill flip="none" rotWithShape="1">
              <a:gsLst>
                <a:gs pos="0">
                  <a:srgbClr val="934BC9"/>
                </a:gs>
                <a:gs pos="100000">
                  <a:srgbClr val="1765E3"/>
                </a:gs>
              </a:gsLst>
              <a:lin ang="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文本框 141"/>
          <p:cNvSpPr txBox="1"/>
          <p:nvPr/>
        </p:nvSpPr>
        <p:spPr>
          <a:xfrm>
            <a:off x="274359" y="4292167"/>
            <a:ext cx="2130605" cy="523210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/>
            <a:r>
              <a:rPr lang="zh-CN" altLang="en-US" sz="1400" b="1" dirty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移动</a:t>
            </a: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应用受梆梆安全保护</a:t>
            </a: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3" name="文本框 142"/>
          <p:cNvSpPr txBox="1"/>
          <p:nvPr/>
        </p:nvSpPr>
        <p:spPr>
          <a:xfrm>
            <a:off x="1798635" y="5300284"/>
            <a:ext cx="2130605" cy="523210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/>
            <a:r>
              <a:rPr lang="zh-CN" altLang="en-US" sz="1400" b="1" dirty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移动应用开发者提供一站式安全服务</a:t>
            </a:r>
            <a:endParaRPr lang="en-US" altLang="zh-CN" sz="1400" b="1" dirty="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3563580" y="4436707"/>
            <a:ext cx="2130605" cy="307766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/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覆盖</a:t>
            </a:r>
            <a:r>
              <a:rPr lang="en-US" altLang="zh-CN" sz="1400" b="1" dirty="0" smtClean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7</a:t>
            </a: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亿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手机用户</a:t>
            </a:r>
            <a:endParaRPr lang="en-US" altLang="zh-CN" sz="1400" b="1" dirty="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145" name="文本框 144"/>
          <p:cNvSpPr txBox="1"/>
          <p:nvPr/>
        </p:nvSpPr>
        <p:spPr>
          <a:xfrm>
            <a:off x="5092263" y="3260409"/>
            <a:ext cx="2130605" cy="523210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/>
            <a:r>
              <a:rPr lang="zh-CN" altLang="en-US" sz="1400" b="1" dirty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与政府与权威机构积极配合，共同协作</a:t>
            </a:r>
            <a:endParaRPr lang="en-US" altLang="zh-CN" sz="1400" b="1" dirty="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146" name="文本框 145"/>
          <p:cNvSpPr txBox="1"/>
          <p:nvPr/>
        </p:nvSpPr>
        <p:spPr>
          <a:xfrm>
            <a:off x="6917608" y="4101216"/>
            <a:ext cx="2130605" cy="738654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/>
            <a:r>
              <a:rPr lang="zh-CN" altLang="en-US" sz="1400" b="1" dirty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获得来自金融，</a:t>
            </a: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游戏、互联网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、</a:t>
            </a: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电信、政府等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行业用户的广泛好评</a:t>
            </a:r>
            <a:endParaRPr lang="en-US" altLang="zh-CN" sz="1400" b="1" dirty="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459780" y="2138336"/>
            <a:ext cx="1738577" cy="381514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algn="ctr"/>
            <a:r>
              <a:rPr lang="en-US" altLang="zh-CN" b="1" dirty="0" smtClean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500,000</a:t>
            </a:r>
            <a:endParaRPr lang="zh-CN" altLang="zh-CN" b="1" dirty="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148" name="矩形 147"/>
          <p:cNvSpPr/>
          <p:nvPr/>
        </p:nvSpPr>
        <p:spPr>
          <a:xfrm>
            <a:off x="2005662" y="2932165"/>
            <a:ext cx="1740426" cy="381514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全球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60,000</a:t>
            </a:r>
            <a:endParaRPr lang="zh-CN" altLang="zh-CN" b="1" dirty="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149" name="矩形 148"/>
          <p:cNvSpPr/>
          <p:nvPr/>
        </p:nvSpPr>
        <p:spPr>
          <a:xfrm>
            <a:off x="4118823" y="3036630"/>
            <a:ext cx="692523" cy="381514"/>
          </a:xfrm>
          <a:prstGeom prst="rect">
            <a:avLst/>
          </a:prstGeom>
          <a:noFill/>
        </p:spPr>
        <p:txBody>
          <a:bodyPr wrap="square" lIns="91430" tIns="45715" rIns="91430" bIns="45715">
            <a:spAutoFit/>
          </a:bodyPr>
          <a:lstStyle/>
          <a:p>
            <a:pPr algn="ctr"/>
            <a:r>
              <a:rPr lang="en-US" altLang="zh-CN" b="1" dirty="0" smtClean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7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亿</a:t>
            </a:r>
            <a:endParaRPr lang="zh-CN" altLang="zh-CN" b="1" dirty="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4432074" y="2341061"/>
            <a:ext cx="2499028" cy="381514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algn="ctr"/>
            <a:r>
              <a:rPr lang="zh-CN" altLang="en-US" b="1" dirty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政府和权威机构信任</a:t>
            </a:r>
            <a:endParaRPr lang="zh-CN" altLang="zh-CN" b="1" dirty="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151" name="矩形 150"/>
          <p:cNvSpPr/>
          <p:nvPr/>
        </p:nvSpPr>
        <p:spPr>
          <a:xfrm>
            <a:off x="6810204" y="1702556"/>
            <a:ext cx="1887575" cy="381514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algn="ctr"/>
            <a:r>
              <a:rPr lang="zh-CN" altLang="en-US" b="1" dirty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行业用户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支持</a:t>
            </a:r>
            <a:endParaRPr lang="zh-CN" altLang="zh-CN" b="1" dirty="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6066" y="1644248"/>
            <a:ext cx="2421594" cy="338544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r>
              <a:rPr lang="zh-CN" altLang="en-US" sz="1600" b="1" i="1" dirty="0" smtClean="0">
                <a:latin typeface="微软雅黑" pitchFamily="34" charset="-122"/>
                <a:ea typeface="微软雅黑" pitchFamily="34" charset="-122"/>
              </a:rPr>
              <a:t>截至</a:t>
            </a:r>
            <a:r>
              <a:rPr lang="en-US" altLang="zh-CN" sz="1600" b="1" i="1" dirty="0" smtClean="0">
                <a:latin typeface="微软雅黑" pitchFamily="34" charset="-122"/>
                <a:ea typeface="微软雅黑" pitchFamily="34" charset="-122"/>
              </a:rPr>
              <a:t>2015</a:t>
            </a:r>
            <a:r>
              <a:rPr lang="zh-CN" altLang="en-US" sz="1600" b="1" i="1" dirty="0" smtClean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600" b="1" i="1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600" b="1" i="1" dirty="0" smtClean="0">
                <a:latin typeface="微软雅黑" pitchFamily="34" charset="-122"/>
                <a:ea typeface="微软雅黑" pitchFamily="34" charset="-122"/>
              </a:rPr>
              <a:t>月底</a:t>
            </a:r>
            <a:endParaRPr lang="zh-CN" altLang="en-US" sz="1600" b="1" i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794" b="21194"/>
          <a:stretch/>
        </p:blipFill>
        <p:spPr>
          <a:xfrm rot="16200000">
            <a:off x="7768786" y="-67093"/>
            <a:ext cx="877004" cy="140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91"/>
          <p:cNvSpPr>
            <a:spLocks noChangeArrowheads="1"/>
          </p:cNvSpPr>
          <p:nvPr/>
        </p:nvSpPr>
        <p:spPr bwMode="auto">
          <a:xfrm>
            <a:off x="79171" y="3614244"/>
            <a:ext cx="1213474" cy="60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/>
          <a:p>
            <a:pPr algn="just"/>
            <a:r>
              <a:rPr lang="zh-CN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北京市</a:t>
            </a:r>
            <a:r>
              <a:rPr lang="en-US" altLang="zh-CN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r>
              <a:rPr lang="zh-CN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年中关村高端人才创新企业</a:t>
            </a:r>
            <a:endParaRPr lang="zh-CN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"/>
          <p:cNvSpPr>
            <a:spLocks noChangeArrowheads="1"/>
          </p:cNvSpPr>
          <p:nvPr/>
        </p:nvSpPr>
        <p:spPr bwMode="auto">
          <a:xfrm>
            <a:off x="469931" y="232157"/>
            <a:ext cx="3416300" cy="646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r>
              <a:rPr lang="zh-CN" altLang="en-US" sz="3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公司资质与荣誉</a:t>
            </a:r>
            <a:endParaRPr lang="zh-SG" altLang="en-US" sz="36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6" name="椭圆 8"/>
          <p:cNvSpPr>
            <a:spLocks noChangeArrowheads="1"/>
          </p:cNvSpPr>
          <p:nvPr/>
        </p:nvSpPr>
        <p:spPr bwMode="auto">
          <a:xfrm>
            <a:off x="1135349" y="5402288"/>
            <a:ext cx="6931360" cy="1053488"/>
          </a:xfrm>
          <a:custGeom>
            <a:avLst/>
            <a:gdLst>
              <a:gd name="T0" fmla="*/ 0 w 7034766"/>
              <a:gd name="T1" fmla="*/ 0 h 791278"/>
              <a:gd name="T2" fmla="*/ 7034766 w 7034766"/>
              <a:gd name="T3" fmla="*/ 791278 h 791278"/>
            </a:gdLst>
            <a:ahLst/>
            <a:cxnLst/>
            <a:rect l="T0" t="T1" r="T2" b="T3"/>
            <a:pathLst>
              <a:path w="7034766" h="791278">
                <a:moveTo>
                  <a:pt x="3517383" y="0"/>
                </a:moveTo>
                <a:cubicBezTo>
                  <a:pt x="5027813" y="0"/>
                  <a:pt x="6344283" y="318829"/>
                  <a:pt x="7034766" y="791278"/>
                </a:cubicBezTo>
                <a:cubicBezTo>
                  <a:pt x="6205735" y="440222"/>
                  <a:pt x="4938050" y="216024"/>
                  <a:pt x="3517383" y="216024"/>
                </a:cubicBezTo>
                <a:cubicBezTo>
                  <a:pt x="2096717" y="216024"/>
                  <a:pt x="829032" y="440222"/>
                  <a:pt x="0" y="791278"/>
                </a:cubicBezTo>
                <a:cubicBezTo>
                  <a:pt x="690483" y="318829"/>
                  <a:pt x="2006953" y="0"/>
                  <a:pt x="3517383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  <a:extLst/>
        </p:spPr>
        <p:txBody>
          <a:bodyPr lIns="91430" tIns="45715" rIns="91430" bIns="45715" anchor="ctr"/>
          <a:lstStyle/>
          <a:p>
            <a:pPr algn="ctr"/>
            <a:endParaRPr lang="zh-SG" altLang="zh-SG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7" name="TextBox 87"/>
          <p:cNvSpPr>
            <a:spLocks noChangeArrowheads="1"/>
          </p:cNvSpPr>
          <p:nvPr/>
        </p:nvSpPr>
        <p:spPr bwMode="auto">
          <a:xfrm>
            <a:off x="2775517" y="4535712"/>
            <a:ext cx="4800945" cy="2308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/>
          <a:p>
            <a:pPr marL="285720" indent="-28572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  <a:cs typeface="Hiragino Sans GB W3"/>
              </a:rPr>
              <a:t>国家信息技术安全研究中心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  <a:cs typeface="Hiragino Sans GB W3"/>
              </a:rPr>
              <a:t>—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  <a:cs typeface="Hiragino Sans GB W3"/>
              </a:rPr>
              <a:t>移动应用安全审查规范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  <a:cs typeface="Hiragino Sans GB W3"/>
            </a:endParaRPr>
          </a:p>
          <a:p>
            <a:pPr marL="285720" indent="-28572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  <a:cs typeface="Hiragino Sans GB W3"/>
              </a:rPr>
              <a:t>公安部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  <a:cs typeface="Hiragino Sans GB W3"/>
              </a:rPr>
              <a:t>-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  <a:cs typeface="Hiragino Sans GB W3"/>
              </a:rPr>
              <a:t>信息安全等保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  <a:cs typeface="Hiragino Sans GB W3"/>
              </a:rPr>
              <a:t>-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  <a:cs typeface="Hiragino Sans GB W3"/>
              </a:rPr>
              <a:t>移动互联要求标准制定厂商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  <a:cs typeface="Hiragino Sans GB W3"/>
            </a:endParaRPr>
          </a:p>
          <a:p>
            <a:pPr marL="285720" indent="-28572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Hiragino Sans GB W3"/>
              </a:rPr>
              <a:t>ISCCC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Hiragino Sans GB W3"/>
              </a:rPr>
              <a:t>信息安全服务资质认证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  <a:cs typeface="Hiragino Sans GB W3"/>
              </a:rPr>
              <a:t>证书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  <a:cs typeface="Hiragino Sans GB W3"/>
            </a:endParaRPr>
          </a:p>
          <a:p>
            <a:pPr marL="285720" indent="-28572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  <a:cs typeface="Hiragino Sans GB W3"/>
              </a:rPr>
              <a:t>中国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Hiragino Sans GB W3"/>
              </a:rPr>
              <a:t>国家高新技术企业</a:t>
            </a:r>
            <a:endParaRPr lang="en-US" altLang="zh-CN" sz="1200" dirty="0">
              <a:latin typeface="微软雅黑" pitchFamily="34" charset="-122"/>
              <a:ea typeface="微软雅黑" pitchFamily="34" charset="-122"/>
              <a:cs typeface="Hiragino Sans GB W3"/>
            </a:endParaRPr>
          </a:p>
          <a:p>
            <a:pPr marL="285720" indent="-28572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Hiragino Sans GB W3"/>
              </a:rPr>
              <a:t>中国国家双软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  <a:cs typeface="Hiragino Sans GB W3"/>
              </a:rPr>
              <a:t>企业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  <a:cs typeface="Hiragino Sans GB W3"/>
            </a:endParaRPr>
          </a:p>
          <a:p>
            <a:pPr marL="285720" indent="-28572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  <a:cs typeface="Hiragino Sans GB W3"/>
              </a:rPr>
              <a:t>ISO9000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Hiragino Sans GB W3"/>
              </a:rPr>
              <a:t>认证软件与服务企业</a:t>
            </a:r>
            <a:endParaRPr lang="en-US" altLang="zh-CN" sz="1200" dirty="0">
              <a:latin typeface="微软雅黑" pitchFamily="34" charset="-122"/>
              <a:ea typeface="微软雅黑" pitchFamily="34" charset="-122"/>
              <a:cs typeface="Hiragino Sans GB W3"/>
            </a:endParaRPr>
          </a:p>
          <a:p>
            <a:pPr marL="285720" indent="-28572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  <a:cs typeface="Hiragino Sans GB W3"/>
              </a:rPr>
              <a:t>11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  <a:cs typeface="Hiragino Sans GB W3"/>
              </a:rPr>
              <a:t>项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Hiragino Sans GB W3"/>
              </a:rPr>
              <a:t>国家级发明专利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  <a:cs typeface="Hiragino Sans GB W3"/>
              </a:rPr>
              <a:t>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  <a:cs typeface="Hiragino Sans GB W3"/>
              </a:rPr>
              <a:t>25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  <a:cs typeface="Hiragino Sans GB W3"/>
              </a:rPr>
              <a:t>项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Hiragino Sans GB W3"/>
              </a:rPr>
              <a:t>软件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  <a:cs typeface="Hiragino Sans GB W3"/>
              </a:rPr>
              <a:t>著作权</a:t>
            </a:r>
            <a:endParaRPr lang="zh-CN" altLang="en-US" sz="1200" dirty="0">
              <a:latin typeface="微软雅黑" pitchFamily="34" charset="-122"/>
              <a:ea typeface="微软雅黑" pitchFamily="34" charset="-122"/>
              <a:cs typeface="Hiragino Sans GB W3"/>
            </a:endParaRPr>
          </a:p>
          <a:p>
            <a:pPr algn="ctr">
              <a:lnSpc>
                <a:spcPts val="1500"/>
              </a:lnSpc>
            </a:pPr>
            <a:endParaRPr lang="zh-CN" altLang="en-US" sz="2000" b="1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4" name="组合 64"/>
          <p:cNvGrpSpPr/>
          <p:nvPr/>
        </p:nvGrpSpPr>
        <p:grpSpPr>
          <a:xfrm>
            <a:off x="433970" y="3245851"/>
            <a:ext cx="8589954" cy="2274137"/>
            <a:chOff x="433969" y="2782412"/>
            <a:chExt cx="8589954" cy="1705603"/>
          </a:xfrm>
        </p:grpSpPr>
        <p:sp>
          <p:nvSpPr>
            <p:cNvPr id="8" name="五角星 68"/>
            <p:cNvSpPr>
              <a:spLocks noChangeArrowheads="1"/>
            </p:cNvSpPr>
            <p:nvPr/>
          </p:nvSpPr>
          <p:spPr bwMode="auto">
            <a:xfrm>
              <a:off x="4215654" y="2782412"/>
              <a:ext cx="1191600" cy="893700"/>
            </a:xfrm>
            <a:prstGeom prst="star5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lang="zh-SG" altLang="zh-SG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10" name="TextBox 70"/>
            <p:cNvSpPr>
              <a:spLocks noChangeArrowheads="1"/>
            </p:cNvSpPr>
            <p:nvPr/>
          </p:nvSpPr>
          <p:spPr bwMode="auto">
            <a:xfrm>
              <a:off x="4636392" y="3126419"/>
              <a:ext cx="35012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4</a:t>
              </a:r>
              <a:endParaRPr lang="zh-CN" altLang="en-US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0" name="五角星 80"/>
            <p:cNvSpPr>
              <a:spLocks noChangeArrowheads="1"/>
            </p:cNvSpPr>
            <p:nvPr/>
          </p:nvSpPr>
          <p:spPr bwMode="auto">
            <a:xfrm rot="480000">
              <a:off x="5518227" y="2868557"/>
              <a:ext cx="1191600" cy="893700"/>
            </a:xfrm>
            <a:prstGeom prst="star5">
              <a:avLst/>
            </a:prstGeom>
            <a:solidFill>
              <a:srgbClr val="CEECE8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lang="zh-SG" altLang="zh-SG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2" name="TextBox 82"/>
            <p:cNvSpPr>
              <a:spLocks noChangeArrowheads="1"/>
            </p:cNvSpPr>
            <p:nvPr/>
          </p:nvSpPr>
          <p:spPr bwMode="auto">
            <a:xfrm rot="480000">
              <a:off x="6007545" y="3262677"/>
              <a:ext cx="17506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5</a:t>
              </a:r>
              <a:endPara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4" name="五角星 84"/>
            <p:cNvSpPr>
              <a:spLocks noChangeArrowheads="1"/>
            </p:cNvSpPr>
            <p:nvPr/>
          </p:nvSpPr>
          <p:spPr bwMode="auto">
            <a:xfrm rot="1027062">
              <a:off x="6702404" y="3123250"/>
              <a:ext cx="1191600" cy="893605"/>
            </a:xfrm>
            <a:prstGeom prst="star5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lang="zh-SG" altLang="zh-SG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6" name="TextBox 86"/>
            <p:cNvSpPr>
              <a:spLocks noChangeArrowheads="1"/>
            </p:cNvSpPr>
            <p:nvPr/>
          </p:nvSpPr>
          <p:spPr bwMode="auto">
            <a:xfrm rot="1027062">
              <a:off x="7143505" y="3473821"/>
              <a:ext cx="255729" cy="278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6</a:t>
              </a:r>
              <a:endParaRPr lang="zh-CN" altLang="en-US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36" name="五角星 80"/>
            <p:cNvSpPr>
              <a:spLocks noChangeArrowheads="1"/>
            </p:cNvSpPr>
            <p:nvPr/>
          </p:nvSpPr>
          <p:spPr bwMode="auto">
            <a:xfrm rot="1431454">
              <a:off x="7832323" y="3482674"/>
              <a:ext cx="1191600" cy="893700"/>
            </a:xfrm>
            <a:prstGeom prst="star5">
              <a:avLst/>
            </a:prstGeom>
            <a:solidFill>
              <a:srgbClr val="CEECE8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lang="zh-SG" altLang="zh-SG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37" name="TextBox 82"/>
            <p:cNvSpPr>
              <a:spLocks noChangeArrowheads="1"/>
            </p:cNvSpPr>
            <p:nvPr/>
          </p:nvSpPr>
          <p:spPr bwMode="auto">
            <a:xfrm rot="1431454">
              <a:off x="8253061" y="3815497"/>
              <a:ext cx="35012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7</a:t>
              </a:r>
              <a:endPara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49" name="五角星 80"/>
            <p:cNvSpPr>
              <a:spLocks noChangeArrowheads="1"/>
            </p:cNvSpPr>
            <p:nvPr/>
          </p:nvSpPr>
          <p:spPr bwMode="auto">
            <a:xfrm rot="21120000" flipH="1">
              <a:off x="2871229" y="2888827"/>
              <a:ext cx="1191600" cy="893700"/>
            </a:xfrm>
            <a:prstGeom prst="star5">
              <a:avLst/>
            </a:prstGeom>
            <a:solidFill>
              <a:srgbClr val="CEECE8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lang="zh-SG" altLang="zh-SG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50" name="TextBox 82"/>
            <p:cNvSpPr>
              <a:spLocks noChangeArrowheads="1"/>
            </p:cNvSpPr>
            <p:nvPr/>
          </p:nvSpPr>
          <p:spPr bwMode="auto">
            <a:xfrm rot="21120000" flipH="1">
              <a:off x="3291966" y="3264918"/>
              <a:ext cx="35012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3</a:t>
              </a:r>
              <a:endPara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51" name="五角星 84"/>
            <p:cNvSpPr>
              <a:spLocks noChangeArrowheads="1"/>
            </p:cNvSpPr>
            <p:nvPr/>
          </p:nvSpPr>
          <p:spPr bwMode="auto">
            <a:xfrm rot="20572938" flipH="1">
              <a:off x="1654001" y="3192395"/>
              <a:ext cx="1191600" cy="893605"/>
            </a:xfrm>
            <a:prstGeom prst="star5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lang="zh-SG" altLang="zh-SG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52" name="TextBox 86"/>
            <p:cNvSpPr>
              <a:spLocks noChangeArrowheads="1"/>
            </p:cNvSpPr>
            <p:nvPr/>
          </p:nvSpPr>
          <p:spPr bwMode="auto">
            <a:xfrm rot="20572938" flipH="1">
              <a:off x="2052463" y="3532660"/>
              <a:ext cx="35012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2</a:t>
              </a:r>
              <a:endParaRPr lang="zh-CN" altLang="en-US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54" name="五角星 80"/>
            <p:cNvSpPr>
              <a:spLocks noChangeArrowheads="1"/>
            </p:cNvSpPr>
            <p:nvPr/>
          </p:nvSpPr>
          <p:spPr bwMode="auto">
            <a:xfrm rot="20168546" flipH="1">
              <a:off x="433969" y="3594315"/>
              <a:ext cx="1191600" cy="893700"/>
            </a:xfrm>
            <a:prstGeom prst="star5">
              <a:avLst/>
            </a:prstGeom>
            <a:solidFill>
              <a:srgbClr val="CEECE8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lang="zh-SG" altLang="zh-SG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55" name="TextBox 82"/>
            <p:cNvSpPr>
              <a:spLocks noChangeArrowheads="1"/>
            </p:cNvSpPr>
            <p:nvPr/>
          </p:nvSpPr>
          <p:spPr bwMode="auto">
            <a:xfrm rot="20168546" flipH="1">
              <a:off x="882789" y="3956730"/>
              <a:ext cx="35012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1</a:t>
              </a:r>
              <a:endPara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59" name="TextBox 91"/>
          <p:cNvSpPr>
            <a:spLocks noChangeArrowheads="1"/>
          </p:cNvSpPr>
          <p:nvPr/>
        </p:nvSpPr>
        <p:spPr bwMode="auto">
          <a:xfrm>
            <a:off x="1259633" y="2813747"/>
            <a:ext cx="1420001" cy="854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/>
          <a:p>
            <a:pPr marL="114288" algn="ctr">
              <a:lnSpc>
                <a:spcPct val="15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中国首家获得移动防火墙</a:t>
            </a:r>
            <a:r>
              <a:rPr lang="zh-CN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产品最高安全级别资质</a:t>
            </a: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的公司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TextBox 91"/>
          <p:cNvSpPr>
            <a:spLocks noChangeArrowheads="1"/>
          </p:cNvSpPr>
          <p:nvPr/>
        </p:nvSpPr>
        <p:spPr bwMode="auto">
          <a:xfrm>
            <a:off x="4011110" y="1866262"/>
            <a:ext cx="1311798" cy="60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/>
          <a:p>
            <a:pPr marL="114288" algn="ctr">
              <a:lnSpc>
                <a:spcPct val="15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北京信息化协会常务理事单位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TextBox 91"/>
          <p:cNvSpPr>
            <a:spLocks noChangeArrowheads="1"/>
          </p:cNvSpPr>
          <p:nvPr/>
        </p:nvSpPr>
        <p:spPr bwMode="auto">
          <a:xfrm>
            <a:off x="5264089" y="2370717"/>
            <a:ext cx="1221989" cy="854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/>
          <a:p>
            <a:pPr marL="114288" algn="ctr">
              <a:lnSpc>
                <a:spcPct val="150000"/>
              </a:lnSpc>
            </a:pPr>
            <a:r>
              <a:rPr lang="en-US" altLang="zh-CN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</a:t>
            </a:r>
            <a:r>
              <a:rPr lang="zh-CN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移动加壳标准</a:t>
            </a: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制定商及技术开发商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91"/>
          <p:cNvSpPr>
            <a:spLocks noChangeArrowheads="1"/>
          </p:cNvSpPr>
          <p:nvPr/>
        </p:nvSpPr>
        <p:spPr bwMode="auto">
          <a:xfrm>
            <a:off x="6486104" y="2883987"/>
            <a:ext cx="1326257" cy="1107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Hiragino Sans GB W3"/>
              </a:rPr>
              <a:t>工信部移</a:t>
            </a: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Hiragino Sans GB W3"/>
              </a:rPr>
              <a:t>动</a:t>
            </a: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Hiragino Sans GB W3"/>
              </a:rPr>
              <a:t>互联网可信应用平台</a:t>
            </a: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Hiragino Sans GB W3"/>
              </a:rPr>
              <a:t>独家技术支撑单位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Hiragino Sans GB W3"/>
            </a:endParaRPr>
          </a:p>
          <a:p>
            <a:pPr marL="0" lvl="1" algn="ctr">
              <a:lnSpc>
                <a:spcPct val="150000"/>
              </a:lnSpc>
            </a:pP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TextBox 91"/>
          <p:cNvSpPr>
            <a:spLocks noChangeArrowheads="1"/>
          </p:cNvSpPr>
          <p:nvPr/>
        </p:nvSpPr>
        <p:spPr bwMode="auto">
          <a:xfrm>
            <a:off x="7870012" y="3481692"/>
            <a:ext cx="1331639" cy="854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Hiragino Sans GB W3"/>
              </a:rPr>
              <a:t>公安部移动互联网安全管理</a:t>
            </a:r>
            <a:r>
              <a:rPr lang="zh-CN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Hiragino Sans GB W3"/>
              </a:rPr>
              <a:t>平台技术</a:t>
            </a: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Hiragino Sans GB W3"/>
              </a:rPr>
              <a:t>支撑单位</a:t>
            </a:r>
          </a:p>
        </p:txBody>
      </p:sp>
      <p:sp>
        <p:nvSpPr>
          <p:cNvPr id="64" name="TextBox 91"/>
          <p:cNvSpPr>
            <a:spLocks noChangeArrowheads="1"/>
          </p:cNvSpPr>
          <p:nvPr/>
        </p:nvSpPr>
        <p:spPr bwMode="auto">
          <a:xfrm>
            <a:off x="2699792" y="2433728"/>
            <a:ext cx="1440160" cy="854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/>
          <a:p>
            <a:pPr marL="114288" algn="ctr">
              <a:lnSpc>
                <a:spcPct val="15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中国反病毒联盟（</a:t>
            </a: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ANVA</a:t>
            </a: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）成员单位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07328" y="5589317"/>
            <a:ext cx="1005383" cy="584765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altLang="zh-CN" sz="3200" b="1" dirty="0" smtClean="0">
                <a:solidFill>
                  <a:schemeClr val="accent1">
                    <a:lumMod val="75000"/>
                  </a:schemeClr>
                </a:solidFill>
              </a:rPr>
              <a:t>……</a:t>
            </a:r>
            <a:endParaRPr lang="zh-CN" alt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0826" y="1009932"/>
            <a:ext cx="8688459" cy="653106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defTabSz="912639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国际黑客大会评分满分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: Hacker Protect Factor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“No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 has done it before” </a:t>
            </a:r>
          </a:p>
          <a:p>
            <a:pPr algn="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Applied C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LLC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794" b="21194"/>
          <a:stretch/>
        </p:blipFill>
        <p:spPr>
          <a:xfrm rot="16200000">
            <a:off x="8004996" y="-262001"/>
            <a:ext cx="877004" cy="140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502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670300"/>
            <a:ext cx="3627438" cy="815975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zh-CN" altLang="en-US" sz="4800" dirty="0" smtClean="0">
                <a:latin typeface="微软雅黑" pitchFamily="34" charset="-122"/>
                <a:ea typeface="微软雅黑" pitchFamily="34" charset="-122"/>
                <a:cs typeface="Hiragino Sans GB W6"/>
              </a:rPr>
              <a:t>梆梆移动安全</a:t>
            </a:r>
            <a:endParaRPr lang="en-US" sz="4800" dirty="0">
              <a:latin typeface="微软雅黑" pitchFamily="34" charset="-122"/>
              <a:ea typeface="微软雅黑" pitchFamily="34" charset="-122"/>
              <a:cs typeface="Hiragino Sans GB W6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1400" y="4486275"/>
            <a:ext cx="4516438" cy="36195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zh-CN" altLang="en-US" sz="2400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中国第一移动金融安全品牌</a:t>
            </a:r>
            <a:endParaRPr lang="en-US" sz="2400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  <a:cs typeface="Hiragino Sans GB W6"/>
            </a:endParaRPr>
          </a:p>
        </p:txBody>
      </p:sp>
      <p:graphicFrame>
        <p:nvGraphicFramePr>
          <p:cNvPr id="8" name="Diagram 7"/>
          <p:cNvGraphicFramePr/>
          <p:nvPr/>
        </p:nvGraphicFramePr>
        <p:xfrm>
          <a:off x="5828999" y="2939097"/>
          <a:ext cx="1238787" cy="1225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2286000" y="2581275"/>
            <a:ext cx="5638800" cy="700088"/>
          </a:xfrm>
        </p:spPr>
        <p:txBody>
          <a:bodyPr/>
          <a:lstStyle/>
          <a:p>
            <a:r>
              <a:rPr lang="zh-CN" altLang="en-US" smtClean="0">
                <a:latin typeface="微软雅黑" pitchFamily="34" charset="-122"/>
                <a:ea typeface="微软雅黑" pitchFamily="34" charset="-122"/>
              </a:rPr>
              <a:t>移动系统根本性安全缺陷</a:t>
            </a:r>
          </a:p>
        </p:txBody>
      </p:sp>
      <p:sp>
        <p:nvSpPr>
          <p:cNvPr id="27651" name="Text Placeholder 2"/>
          <p:cNvSpPr>
            <a:spLocks noGrp="1"/>
          </p:cNvSpPr>
          <p:nvPr>
            <p:ph type="body" idx="1"/>
          </p:nvPr>
        </p:nvSpPr>
        <p:spPr>
          <a:xfrm>
            <a:off x="2389188" y="3495675"/>
            <a:ext cx="5638800" cy="2066925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lnSpc>
                <a:spcPct val="160000"/>
              </a:lnSpc>
              <a:buClr>
                <a:schemeClr val="bg1"/>
              </a:buClr>
              <a:buFont typeface="Wingdings" pitchFamily="2" charset="2"/>
              <a:buChar char="p"/>
              <a:defRPr/>
            </a:pPr>
            <a:r>
              <a:rPr lang="zh-CN" altLang="en-US" sz="18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移动应用分发下载模式</a:t>
            </a:r>
            <a:endParaRPr lang="en-US" altLang="zh-CN" sz="1800" dirty="0" smtClean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60000"/>
              </a:lnSpc>
              <a:buClr>
                <a:schemeClr val="bg1"/>
              </a:buClr>
              <a:buFont typeface="Wingdings" pitchFamily="2" charset="2"/>
              <a:buChar char="p"/>
              <a:defRPr/>
            </a:pPr>
            <a:r>
              <a:rPr lang="zh-CN" altLang="en-US" sz="1800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移动应用使用模</a:t>
            </a:r>
            <a:r>
              <a:rPr lang="zh-CN" altLang="en-US" sz="18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式</a:t>
            </a:r>
            <a:endParaRPr lang="en-US" altLang="zh-CN" sz="1800" dirty="0" smtClean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60000"/>
              </a:lnSpc>
              <a:buClr>
                <a:schemeClr val="bg1"/>
              </a:buClr>
              <a:buFont typeface="Wingdings" pitchFamily="2" charset="2"/>
              <a:buChar char="p"/>
              <a:defRPr/>
            </a:pPr>
            <a:r>
              <a:rPr lang="zh-CN" altLang="en-US" sz="18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移动应用开放性机制</a:t>
            </a:r>
            <a:endParaRPr lang="en-US" altLang="zh-CN" sz="1800" dirty="0" smtClean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60000"/>
              </a:lnSpc>
              <a:buClr>
                <a:schemeClr val="bg1"/>
              </a:buClr>
              <a:buFont typeface="Wingdings" pitchFamily="2" charset="2"/>
              <a:buChar char="p"/>
              <a:defRPr/>
            </a:pPr>
            <a:r>
              <a:rPr lang="en-US" altLang="zh-CN" sz="18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18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系统开源特性</a:t>
            </a:r>
            <a:endParaRPr lang="en-US" altLang="zh-CN" sz="1800" dirty="0" smtClean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60000"/>
              </a:lnSpc>
              <a:buClr>
                <a:schemeClr val="bg1"/>
              </a:buClr>
              <a:buFont typeface="Wingdings" pitchFamily="2" charset="2"/>
              <a:buChar char="p"/>
              <a:defRPr/>
            </a:pPr>
            <a:r>
              <a:rPr lang="zh-CN" altLang="en-US" sz="1800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移</a:t>
            </a:r>
            <a:r>
              <a:rPr lang="zh-CN" altLang="en-US" sz="18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动应用使用人群特征</a:t>
            </a:r>
            <a:endParaRPr lang="en-US" altLang="zh-CN" sz="1800" dirty="0" smtClean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381000" y="2571750"/>
            <a:ext cx="3254375" cy="1162050"/>
          </a:xfrm>
        </p:spPr>
        <p:txBody>
          <a:bodyPr/>
          <a:lstStyle/>
          <a:p>
            <a:pPr eaLnBrk="1" hangingPunct="1"/>
            <a:r>
              <a:rPr lang="zh-CN" altLang="en-US" sz="280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移动攻击案例剖析</a:t>
            </a:r>
          </a:p>
        </p:txBody>
      </p:sp>
      <p:sp>
        <p:nvSpPr>
          <p:cNvPr id="29699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3733800"/>
            <a:ext cx="3255963" cy="2392363"/>
          </a:xfrm>
        </p:spPr>
        <p:txBody>
          <a:bodyPr/>
          <a:lstStyle/>
          <a:p>
            <a:pPr eaLnBrk="1" hangingPunct="1"/>
            <a:r>
              <a:rPr lang="zh-CN" altLang="en-US" sz="1600" smtClean="0">
                <a:latin typeface="微软雅黑" pitchFamily="34" charset="-122"/>
                <a:ea typeface="微软雅黑" pitchFamily="34" charset="-122"/>
                <a:cs typeface="Hiragino Sans GB W3"/>
              </a:rPr>
              <a:t>针对行业流行的移动攻击案例，剖析背后的技术原理及基本手法，并归纳出移动应用面临的风险威胁边界，建立移动应用安全模型。</a:t>
            </a:r>
          </a:p>
        </p:txBody>
      </p:sp>
      <p:pic>
        <p:nvPicPr>
          <p:cNvPr id="29700" name="Picture 17" descr="j0321042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6938" y="915988"/>
            <a:ext cx="2828925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Diagram 5"/>
          <p:cNvGraphicFramePr/>
          <p:nvPr/>
        </p:nvGraphicFramePr>
        <p:xfrm>
          <a:off x="3937000" y="1360714"/>
          <a:ext cx="5061857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498475" y="484188"/>
            <a:ext cx="7556500" cy="676275"/>
          </a:xfrm>
        </p:spPr>
        <p:txBody>
          <a:bodyPr/>
          <a:lstStyle/>
          <a:p>
            <a:pPr eaLnBrk="1" hangingPunct="1"/>
            <a:r>
              <a:rPr lang="zh-CN" altLang="en-US" smtClean="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Hiragino Sans GB W6"/>
              </a:rPr>
              <a:t>二次打包篡改攻击演示</a:t>
            </a:r>
          </a:p>
        </p:txBody>
      </p:sp>
      <p:sp>
        <p:nvSpPr>
          <p:cNvPr id="30723" name="TextBox 5"/>
          <p:cNvSpPr txBox="1">
            <a:spLocks noChangeArrowheads="1"/>
          </p:cNvSpPr>
          <p:nvPr/>
        </p:nvSpPr>
        <p:spPr bwMode="auto">
          <a:xfrm>
            <a:off x="517525" y="1411288"/>
            <a:ext cx="58277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>
                <a:latin typeface="微软雅黑" pitchFamily="34" charset="-122"/>
                <a:ea typeface="微软雅黑" pitchFamily="34" charset="-122"/>
                <a:cs typeface="Hiragino Sans GB W6"/>
              </a:rPr>
              <a:t>通过二次打包，在原有应用中添加广告，诈骗信息</a:t>
            </a:r>
          </a:p>
        </p:txBody>
      </p:sp>
      <p:pic>
        <p:nvPicPr>
          <p:cNvPr id="30724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825" y="2176463"/>
            <a:ext cx="3875088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5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32363" y="2176463"/>
            <a:ext cx="3263900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dvant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4316</TotalTime>
  <Words>5456</Words>
  <Application>Microsoft Office PowerPoint</Application>
  <PresentationFormat>On-screen Show (4:3)</PresentationFormat>
  <Paragraphs>429</Paragraphs>
  <Slides>62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4" baseType="lpstr">
      <vt:lpstr>Advantage</vt:lpstr>
      <vt:lpstr>Microsoft Excel Chart</vt:lpstr>
      <vt:lpstr>移动金融安全风险及解决方案</vt:lpstr>
      <vt:lpstr>2014移动安全报告简介</vt:lpstr>
      <vt:lpstr>2014移动安全概述</vt:lpstr>
      <vt:lpstr>2014移动安全概述</vt:lpstr>
      <vt:lpstr>移动手机病毒平台分布</vt:lpstr>
      <vt:lpstr>目录</vt:lpstr>
      <vt:lpstr>移动系统根本性安全缺陷</vt:lpstr>
      <vt:lpstr>移动攻击案例剖析</vt:lpstr>
      <vt:lpstr>二次打包篡改攻击演示</vt:lpstr>
      <vt:lpstr>二次打包篡改攻击</vt:lpstr>
      <vt:lpstr>二次打包 － 案例（1）</vt:lpstr>
      <vt:lpstr>二次打包 － 案例（1）</vt:lpstr>
      <vt:lpstr>二次打包 － 案例（1）</vt:lpstr>
      <vt:lpstr>二次打包 － 案例（1）</vt:lpstr>
      <vt:lpstr>二次打包 － 案例（1）</vt:lpstr>
      <vt:lpstr>二次打包攻击数据统计</vt:lpstr>
      <vt:lpstr>交易劫持攻击基本原理</vt:lpstr>
      <vt:lpstr>交易劫持攻击完整演示</vt:lpstr>
      <vt:lpstr>交易劫持攻击最终效果</vt:lpstr>
      <vt:lpstr>基于账号密码窃取的中间人攻击</vt:lpstr>
      <vt:lpstr>帐号密码窃取－动态注入窃取</vt:lpstr>
      <vt:lpstr>帐号密码窃取－键盘记录</vt:lpstr>
      <vt:lpstr>帐号密码窃取－屏幕录像</vt:lpstr>
      <vt:lpstr>基于账号密码窃取的中间人攻击</vt:lpstr>
      <vt:lpstr>个人隐私数据窃取 </vt:lpstr>
      <vt:lpstr>其它应用风险 － 钓鱼攻击</vt:lpstr>
      <vt:lpstr>PowerPoint Presentation</vt:lpstr>
      <vt:lpstr>移动应用开发设计缺陷</vt:lpstr>
      <vt:lpstr>金融行业漏洞披露</vt:lpstr>
      <vt:lpstr>金融行业漏洞披露</vt:lpstr>
      <vt:lpstr>金融行业漏洞披露</vt:lpstr>
      <vt:lpstr>金融行业漏洞披露</vt:lpstr>
      <vt:lpstr>金融行业漏洞披露</vt:lpstr>
      <vt:lpstr>移动金融整体安全性分析</vt:lpstr>
      <vt:lpstr>梆梆移动安全</vt:lpstr>
      <vt:lpstr>PowerPoint Presentation</vt:lpstr>
      <vt:lpstr>梆梆安全，移动安全专家</vt:lpstr>
      <vt:lpstr>面向移动应用生命周期的风险控制</vt:lpstr>
      <vt:lpstr>梆梆面向不同阶段的安全服务</vt:lpstr>
      <vt:lpstr>梆梆移动金融安全整体解决方案</vt:lpstr>
      <vt:lpstr>移动金融安全加固</vt:lpstr>
      <vt:lpstr>APP发布下载安全</vt:lpstr>
      <vt:lpstr>用户交易安全</vt:lpstr>
      <vt:lpstr>用户认证安全</vt:lpstr>
      <vt:lpstr>用户认证安全SDK组件</vt:lpstr>
      <vt:lpstr>用户个人信息安全</vt:lpstr>
      <vt:lpstr>加固产品兼容性</vt:lpstr>
      <vt:lpstr>加固产品性能及稳定性</vt:lpstr>
      <vt:lpstr>移动金融安全评估</vt:lpstr>
      <vt:lpstr>黑盒评估－ 系统渗透测试 </vt:lpstr>
      <vt:lpstr>白盒评估 － 源代码审计</vt:lpstr>
      <vt:lpstr>安全评估报告</vt:lpstr>
      <vt:lpstr>梆梆移动安全咨询</vt:lpstr>
      <vt:lpstr>面向SDLC的安全咨询服务</vt:lpstr>
      <vt:lpstr>移动金融风险控制</vt:lpstr>
      <vt:lpstr>XX银行-渠道检测</vt:lpstr>
      <vt:lpstr>XX银行-篡改版APP</vt:lpstr>
      <vt:lpstr>XX银行-篡改版APP开发者</vt:lpstr>
      <vt:lpstr>关于梆梆移动安全</vt:lpstr>
      <vt:lpstr>PowerPoint Presentation</vt:lpstr>
      <vt:lpstr>PowerPoint Presentation</vt:lpstr>
      <vt:lpstr>梆梆移动安全</vt:lpstr>
    </vt:vector>
  </TitlesOfParts>
  <Company>SYMANTEC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JIE FU</dc:creator>
  <cp:lastModifiedBy>Windows User</cp:lastModifiedBy>
  <cp:revision>175</cp:revision>
  <dcterms:created xsi:type="dcterms:W3CDTF">2014-05-20T01:24:23Z</dcterms:created>
  <dcterms:modified xsi:type="dcterms:W3CDTF">2015-12-16T14:41:11Z</dcterms:modified>
</cp:coreProperties>
</file>